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0693400" cy="15125700"/>
  <p:notesSz cx="10693400" cy="15125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588" autoAdjust="0"/>
    <p:restoredTop sz="99637" autoAdjust="0"/>
  </p:normalViewPr>
  <p:slideViewPr>
    <p:cSldViewPr>
      <p:cViewPr>
        <p:scale>
          <a:sx n="66" d="100"/>
          <a:sy n="66" d="100"/>
        </p:scale>
        <p:origin x="1620" y="-3120"/>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4688967"/>
            <a:ext cx="9089390" cy="3176397"/>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8470392"/>
            <a:ext cx="7485380" cy="37814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dirty="0"/>
          </a:p>
        </p:txBody>
      </p:sp>
      <p:sp>
        <p:nvSpPr>
          <p:cNvPr id="3" name="Holder 3"/>
          <p:cNvSpPr>
            <a:spLocks noGrp="1"/>
          </p:cNvSpPr>
          <p:nvPr>
            <p:ph sz="half" idx="2"/>
          </p:nvPr>
        </p:nvSpPr>
        <p:spPr>
          <a:xfrm>
            <a:off x="534670" y="3478911"/>
            <a:ext cx="4651629" cy="998296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3478911"/>
            <a:ext cx="4651629" cy="998296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2" y="2120392"/>
            <a:ext cx="10692130" cy="533400"/>
          </a:xfrm>
          <a:custGeom>
            <a:avLst/>
            <a:gdLst/>
            <a:ahLst/>
            <a:cxnLst/>
            <a:rect l="l" t="t" r="r" b="b"/>
            <a:pathLst>
              <a:path w="10692130" h="533400">
                <a:moveTo>
                  <a:pt x="0" y="533400"/>
                </a:moveTo>
                <a:lnTo>
                  <a:pt x="10691977" y="533400"/>
                </a:lnTo>
                <a:lnTo>
                  <a:pt x="10691977" y="0"/>
                </a:lnTo>
                <a:lnTo>
                  <a:pt x="0" y="0"/>
                </a:lnTo>
                <a:lnTo>
                  <a:pt x="0" y="533400"/>
                </a:lnTo>
                <a:close/>
              </a:path>
            </a:pathLst>
          </a:custGeom>
          <a:solidFill>
            <a:srgbClr val="E6E7E8"/>
          </a:solidFill>
        </p:spPr>
        <p:txBody>
          <a:bodyPr wrap="square" lIns="0" tIns="0" rIns="0" bIns="0" rtlCol="0"/>
          <a:lstStyle/>
          <a:p>
            <a:endParaRPr/>
          </a:p>
        </p:txBody>
      </p:sp>
      <p:sp>
        <p:nvSpPr>
          <p:cNvPr id="17" name="bk object 17"/>
          <p:cNvSpPr/>
          <p:nvPr/>
        </p:nvSpPr>
        <p:spPr>
          <a:xfrm>
            <a:off x="0" y="13277930"/>
            <a:ext cx="10692130" cy="1366520"/>
          </a:xfrm>
          <a:custGeom>
            <a:avLst/>
            <a:gdLst/>
            <a:ahLst/>
            <a:cxnLst/>
            <a:rect l="l" t="t" r="r" b="b"/>
            <a:pathLst>
              <a:path w="10692130" h="1366519">
                <a:moveTo>
                  <a:pt x="0" y="129560"/>
                </a:moveTo>
                <a:lnTo>
                  <a:pt x="0" y="1366502"/>
                </a:lnTo>
                <a:lnTo>
                  <a:pt x="4930953" y="1366502"/>
                </a:lnTo>
                <a:lnTo>
                  <a:pt x="2956576" y="1081153"/>
                </a:lnTo>
                <a:lnTo>
                  <a:pt x="0" y="129560"/>
                </a:lnTo>
                <a:close/>
              </a:path>
              <a:path w="10692130" h="1366519">
                <a:moveTo>
                  <a:pt x="10691990" y="0"/>
                </a:moveTo>
                <a:lnTo>
                  <a:pt x="7302823" y="1027723"/>
                </a:lnTo>
                <a:lnTo>
                  <a:pt x="5170739" y="1366502"/>
                </a:lnTo>
                <a:lnTo>
                  <a:pt x="10691990" y="1366502"/>
                </a:lnTo>
                <a:lnTo>
                  <a:pt x="10691990" y="0"/>
                </a:lnTo>
                <a:close/>
              </a:path>
            </a:pathLst>
          </a:custGeom>
          <a:solidFill>
            <a:srgbClr val="C7C8CA"/>
          </a:solidFill>
        </p:spPr>
        <p:txBody>
          <a:bodyPr wrap="square" lIns="0" tIns="0" rIns="0" bIns="0" rtlCol="0"/>
          <a:lstStyle/>
          <a:p>
            <a:endParaRPr/>
          </a:p>
        </p:txBody>
      </p:sp>
      <p:sp>
        <p:nvSpPr>
          <p:cNvPr id="18" name="bk object 18"/>
          <p:cNvSpPr/>
          <p:nvPr/>
        </p:nvSpPr>
        <p:spPr>
          <a:xfrm>
            <a:off x="0" y="13531722"/>
            <a:ext cx="10692130" cy="1280160"/>
          </a:xfrm>
          <a:custGeom>
            <a:avLst/>
            <a:gdLst/>
            <a:ahLst/>
            <a:cxnLst/>
            <a:rect l="l" t="t" r="r" b="b"/>
            <a:pathLst>
              <a:path w="10692130" h="1280159">
                <a:moveTo>
                  <a:pt x="6799324" y="1061369"/>
                </a:moveTo>
                <a:lnTo>
                  <a:pt x="3663232" y="1083802"/>
                </a:lnTo>
                <a:lnTo>
                  <a:pt x="4867268" y="1279829"/>
                </a:lnTo>
                <a:lnTo>
                  <a:pt x="6799324" y="1061369"/>
                </a:lnTo>
                <a:close/>
              </a:path>
              <a:path w="10692130" h="1280159">
                <a:moveTo>
                  <a:pt x="0" y="0"/>
                </a:moveTo>
                <a:lnTo>
                  <a:pt x="0" y="1110005"/>
                </a:lnTo>
                <a:lnTo>
                  <a:pt x="3663232" y="1083802"/>
                </a:lnTo>
                <a:lnTo>
                  <a:pt x="2813898" y="945523"/>
                </a:lnTo>
                <a:lnTo>
                  <a:pt x="0" y="0"/>
                </a:lnTo>
                <a:close/>
              </a:path>
              <a:path w="10692130" h="1280159">
                <a:moveTo>
                  <a:pt x="10691990" y="187417"/>
                </a:moveTo>
                <a:lnTo>
                  <a:pt x="7163973" y="1020138"/>
                </a:lnTo>
                <a:lnTo>
                  <a:pt x="6799324" y="1061369"/>
                </a:lnTo>
                <a:lnTo>
                  <a:pt x="10691990" y="1033525"/>
                </a:lnTo>
                <a:lnTo>
                  <a:pt x="10691990" y="187417"/>
                </a:lnTo>
                <a:close/>
              </a:path>
            </a:pathLst>
          </a:custGeom>
          <a:solidFill>
            <a:srgbClr val="3FA6C3"/>
          </a:solidFill>
        </p:spPr>
        <p:txBody>
          <a:bodyPr wrap="square" lIns="0" tIns="0" rIns="0" bIns="0" rtlCol="0"/>
          <a:lstStyle/>
          <a:p>
            <a:endParaRPr/>
          </a:p>
        </p:txBody>
      </p:sp>
      <p:sp>
        <p:nvSpPr>
          <p:cNvPr id="19" name="bk object 19"/>
          <p:cNvSpPr/>
          <p:nvPr/>
        </p:nvSpPr>
        <p:spPr>
          <a:xfrm>
            <a:off x="0" y="13796861"/>
            <a:ext cx="10694035" cy="1323340"/>
          </a:xfrm>
          <a:custGeom>
            <a:avLst/>
            <a:gdLst/>
            <a:ahLst/>
            <a:cxnLst/>
            <a:rect l="l" t="t" r="r" b="b"/>
            <a:pathLst>
              <a:path w="10694035" h="1323340">
                <a:moveTo>
                  <a:pt x="0" y="11645"/>
                </a:moveTo>
                <a:lnTo>
                  <a:pt x="0" y="1323124"/>
                </a:lnTo>
                <a:lnTo>
                  <a:pt x="10693831" y="1323124"/>
                </a:lnTo>
                <a:lnTo>
                  <a:pt x="10693831" y="742246"/>
                </a:lnTo>
                <a:lnTo>
                  <a:pt x="5273954" y="742246"/>
                </a:lnTo>
                <a:lnTo>
                  <a:pt x="4903741" y="737963"/>
                </a:lnTo>
                <a:lnTo>
                  <a:pt x="4536054" y="727083"/>
                </a:lnTo>
                <a:lnTo>
                  <a:pt x="4171023" y="709693"/>
                </a:lnTo>
                <a:lnTo>
                  <a:pt x="3808782" y="685879"/>
                </a:lnTo>
                <a:lnTo>
                  <a:pt x="3449460" y="655729"/>
                </a:lnTo>
                <a:lnTo>
                  <a:pt x="3093189" y="619328"/>
                </a:lnTo>
                <a:lnTo>
                  <a:pt x="2740102" y="576764"/>
                </a:lnTo>
                <a:lnTo>
                  <a:pt x="2390329" y="528122"/>
                </a:lnTo>
                <a:lnTo>
                  <a:pt x="2044002" y="473491"/>
                </a:lnTo>
                <a:lnTo>
                  <a:pt x="1701253" y="412957"/>
                </a:lnTo>
                <a:lnTo>
                  <a:pt x="1362213" y="346605"/>
                </a:lnTo>
                <a:lnTo>
                  <a:pt x="1027013" y="274524"/>
                </a:lnTo>
                <a:lnTo>
                  <a:pt x="695786" y="196799"/>
                </a:lnTo>
                <a:lnTo>
                  <a:pt x="415138" y="125752"/>
                </a:lnTo>
                <a:lnTo>
                  <a:pt x="137587" y="50676"/>
                </a:lnTo>
                <a:lnTo>
                  <a:pt x="0" y="11645"/>
                </a:lnTo>
                <a:close/>
              </a:path>
              <a:path w="10694035" h="1323340">
                <a:moveTo>
                  <a:pt x="10693831" y="0"/>
                </a:moveTo>
                <a:lnTo>
                  <a:pt x="10462582" y="65502"/>
                </a:lnTo>
                <a:lnTo>
                  <a:pt x="10182141" y="140392"/>
                </a:lnTo>
                <a:lnTo>
                  <a:pt x="9898571" y="211178"/>
                </a:lnTo>
                <a:lnTo>
                  <a:pt x="9563897" y="288499"/>
                </a:lnTo>
                <a:lnTo>
                  <a:pt x="9225213" y="360068"/>
                </a:lnTo>
                <a:lnTo>
                  <a:pt x="8882654" y="425797"/>
                </a:lnTo>
                <a:lnTo>
                  <a:pt x="8536354" y="485595"/>
                </a:lnTo>
                <a:lnTo>
                  <a:pt x="8186447" y="539375"/>
                </a:lnTo>
                <a:lnTo>
                  <a:pt x="7833067" y="587047"/>
                </a:lnTo>
                <a:lnTo>
                  <a:pt x="7476350" y="628522"/>
                </a:lnTo>
                <a:lnTo>
                  <a:pt x="7116429" y="663711"/>
                </a:lnTo>
                <a:lnTo>
                  <a:pt x="6753438" y="692524"/>
                </a:lnTo>
                <a:lnTo>
                  <a:pt x="6387513" y="714874"/>
                </a:lnTo>
                <a:lnTo>
                  <a:pt x="6018788" y="730670"/>
                </a:lnTo>
                <a:lnTo>
                  <a:pt x="5647396" y="739823"/>
                </a:lnTo>
                <a:lnTo>
                  <a:pt x="5273954" y="742246"/>
                </a:lnTo>
                <a:lnTo>
                  <a:pt x="10693831" y="742246"/>
                </a:lnTo>
                <a:lnTo>
                  <a:pt x="10693831" y="0"/>
                </a:lnTo>
                <a:close/>
              </a:path>
            </a:pathLst>
          </a:custGeom>
          <a:solidFill>
            <a:srgbClr val="1C6192"/>
          </a:solidFill>
        </p:spPr>
        <p:txBody>
          <a:bodyPr wrap="square" lIns="0" tIns="0" rIns="0" bIns="0" rtlCol="0"/>
          <a:lstStyle/>
          <a:p>
            <a:endParaRPr/>
          </a:p>
        </p:txBody>
      </p:sp>
      <p:sp>
        <p:nvSpPr>
          <p:cNvPr id="20" name="bk object 20"/>
          <p:cNvSpPr/>
          <p:nvPr/>
        </p:nvSpPr>
        <p:spPr>
          <a:xfrm>
            <a:off x="914840" y="455054"/>
            <a:ext cx="9777730" cy="1401445"/>
          </a:xfrm>
          <a:custGeom>
            <a:avLst/>
            <a:gdLst/>
            <a:ahLst/>
            <a:cxnLst/>
            <a:rect l="l" t="t" r="r" b="b"/>
            <a:pathLst>
              <a:path w="9777730" h="1401445">
                <a:moveTo>
                  <a:pt x="0" y="1401051"/>
                </a:moveTo>
                <a:lnTo>
                  <a:pt x="7835963" y="1401051"/>
                </a:lnTo>
                <a:lnTo>
                  <a:pt x="7909598" y="1400427"/>
                </a:lnTo>
                <a:lnTo>
                  <a:pt x="7947410" y="1373293"/>
                </a:lnTo>
                <a:lnTo>
                  <a:pt x="7961341" y="1295418"/>
                </a:lnTo>
                <a:lnTo>
                  <a:pt x="7963331" y="1142568"/>
                </a:lnTo>
                <a:lnTo>
                  <a:pt x="7963331" y="160019"/>
                </a:lnTo>
                <a:lnTo>
                  <a:pt x="7958896" y="67508"/>
                </a:lnTo>
                <a:lnTo>
                  <a:pt x="7976808" y="20002"/>
                </a:lnTo>
                <a:lnTo>
                  <a:pt x="8034517" y="2500"/>
                </a:lnTo>
                <a:lnTo>
                  <a:pt x="8149475" y="0"/>
                </a:lnTo>
                <a:lnTo>
                  <a:pt x="9777158" y="0"/>
                </a:lnTo>
              </a:path>
            </a:pathLst>
          </a:custGeom>
          <a:ln w="17995">
            <a:solidFill>
              <a:srgbClr val="939598"/>
            </a:solidFill>
            <a:prstDash val="lgDash"/>
          </a:ln>
        </p:spPr>
        <p:txBody>
          <a:bodyPr wrap="square" lIns="0" tIns="0" rIns="0" bIns="0" rtlCol="0"/>
          <a:lstStyle/>
          <a:p>
            <a:endParaRPr/>
          </a:p>
        </p:txBody>
      </p:sp>
      <p:sp>
        <p:nvSpPr>
          <p:cNvPr id="21" name="bk object 21"/>
          <p:cNvSpPr/>
          <p:nvPr/>
        </p:nvSpPr>
        <p:spPr>
          <a:xfrm>
            <a:off x="5999594" y="677558"/>
            <a:ext cx="4692650" cy="976630"/>
          </a:xfrm>
          <a:custGeom>
            <a:avLst/>
            <a:gdLst/>
            <a:ahLst/>
            <a:cxnLst/>
            <a:rect l="l" t="t" r="r" b="b"/>
            <a:pathLst>
              <a:path w="4692650" h="976630">
                <a:moveTo>
                  <a:pt x="0" y="976490"/>
                </a:moveTo>
                <a:lnTo>
                  <a:pt x="3235223" y="976490"/>
                </a:lnTo>
                <a:lnTo>
                  <a:pt x="3308858" y="975866"/>
                </a:lnTo>
                <a:lnTo>
                  <a:pt x="3346670" y="948734"/>
                </a:lnTo>
                <a:lnTo>
                  <a:pt x="3360601" y="870862"/>
                </a:lnTo>
                <a:lnTo>
                  <a:pt x="3362591" y="718019"/>
                </a:lnTo>
                <a:lnTo>
                  <a:pt x="3362591" y="138302"/>
                </a:lnTo>
                <a:lnTo>
                  <a:pt x="3352434" y="58346"/>
                </a:lnTo>
                <a:lnTo>
                  <a:pt x="3368440" y="17287"/>
                </a:lnTo>
                <a:lnTo>
                  <a:pt x="3428060" y="2160"/>
                </a:lnTo>
                <a:lnTo>
                  <a:pt x="3548748" y="0"/>
                </a:lnTo>
                <a:lnTo>
                  <a:pt x="4692396" y="0"/>
                </a:lnTo>
              </a:path>
            </a:pathLst>
          </a:custGeom>
          <a:ln w="17995">
            <a:solidFill>
              <a:srgbClr val="939598"/>
            </a:solidFill>
            <a:prstDash val="lgDash"/>
          </a:ln>
        </p:spPr>
        <p:txBody>
          <a:bodyPr wrap="square" lIns="0" tIns="0" rIns="0" bIns="0" rtlCol="0"/>
          <a:lstStyle/>
          <a:p>
            <a:endParaRPr/>
          </a:p>
        </p:txBody>
      </p:sp>
      <p:sp>
        <p:nvSpPr>
          <p:cNvPr id="22" name="bk object 22"/>
          <p:cNvSpPr/>
          <p:nvPr/>
        </p:nvSpPr>
        <p:spPr>
          <a:xfrm>
            <a:off x="4499533" y="251968"/>
            <a:ext cx="6192520" cy="976630"/>
          </a:xfrm>
          <a:custGeom>
            <a:avLst/>
            <a:gdLst/>
            <a:ahLst/>
            <a:cxnLst/>
            <a:rect l="l" t="t" r="r" b="b"/>
            <a:pathLst>
              <a:path w="6192520" h="976630">
                <a:moveTo>
                  <a:pt x="0" y="976503"/>
                </a:moveTo>
                <a:lnTo>
                  <a:pt x="3983520" y="976503"/>
                </a:lnTo>
                <a:lnTo>
                  <a:pt x="4057154" y="975878"/>
                </a:lnTo>
                <a:lnTo>
                  <a:pt x="4094967" y="948745"/>
                </a:lnTo>
                <a:lnTo>
                  <a:pt x="4108898" y="870870"/>
                </a:lnTo>
                <a:lnTo>
                  <a:pt x="4110888" y="718019"/>
                </a:lnTo>
                <a:lnTo>
                  <a:pt x="4110888" y="138303"/>
                </a:lnTo>
                <a:lnTo>
                  <a:pt x="4100731" y="58346"/>
                </a:lnTo>
                <a:lnTo>
                  <a:pt x="4116736" y="17287"/>
                </a:lnTo>
                <a:lnTo>
                  <a:pt x="4176357" y="2160"/>
                </a:lnTo>
                <a:lnTo>
                  <a:pt x="4297045" y="0"/>
                </a:lnTo>
                <a:lnTo>
                  <a:pt x="6192469" y="0"/>
                </a:lnTo>
              </a:path>
            </a:pathLst>
          </a:custGeom>
          <a:ln w="17995">
            <a:solidFill>
              <a:srgbClr val="939598"/>
            </a:solidFill>
            <a:prstDash val="lgDash"/>
          </a:ln>
        </p:spPr>
        <p:txBody>
          <a:bodyPr wrap="square" lIns="0" tIns="0" rIns="0" bIns="0" rtlCol="0"/>
          <a:lstStyle/>
          <a:p>
            <a:endParaRPr/>
          </a:p>
        </p:txBody>
      </p:sp>
      <p:sp>
        <p:nvSpPr>
          <p:cNvPr id="23" name="bk object 23"/>
          <p:cNvSpPr/>
          <p:nvPr/>
        </p:nvSpPr>
        <p:spPr>
          <a:xfrm>
            <a:off x="4464570" y="1195756"/>
            <a:ext cx="67310" cy="67310"/>
          </a:xfrm>
          <a:custGeom>
            <a:avLst/>
            <a:gdLst/>
            <a:ahLst/>
            <a:cxnLst/>
            <a:rect l="l" t="t" r="r" b="b"/>
            <a:pathLst>
              <a:path w="67310" h="67309">
                <a:moveTo>
                  <a:pt x="33489" y="0"/>
                </a:moveTo>
                <a:lnTo>
                  <a:pt x="20450" y="2630"/>
                </a:lnTo>
                <a:lnTo>
                  <a:pt x="9805" y="9804"/>
                </a:lnTo>
                <a:lnTo>
                  <a:pt x="2630" y="20445"/>
                </a:lnTo>
                <a:lnTo>
                  <a:pt x="0" y="33477"/>
                </a:lnTo>
                <a:lnTo>
                  <a:pt x="2630" y="46503"/>
                </a:lnTo>
                <a:lnTo>
                  <a:pt x="9805" y="57145"/>
                </a:lnTo>
                <a:lnTo>
                  <a:pt x="20450" y="64322"/>
                </a:lnTo>
                <a:lnTo>
                  <a:pt x="33489" y="66954"/>
                </a:lnTo>
                <a:lnTo>
                  <a:pt x="46514" y="64322"/>
                </a:lnTo>
                <a:lnTo>
                  <a:pt x="57151" y="57145"/>
                </a:lnTo>
                <a:lnTo>
                  <a:pt x="64324" y="46503"/>
                </a:lnTo>
                <a:lnTo>
                  <a:pt x="66954" y="33477"/>
                </a:lnTo>
                <a:lnTo>
                  <a:pt x="64324" y="20445"/>
                </a:lnTo>
                <a:lnTo>
                  <a:pt x="57151" y="9804"/>
                </a:lnTo>
                <a:lnTo>
                  <a:pt x="46514" y="2630"/>
                </a:lnTo>
                <a:lnTo>
                  <a:pt x="33489" y="0"/>
                </a:lnTo>
                <a:close/>
              </a:path>
            </a:pathLst>
          </a:custGeom>
          <a:solidFill>
            <a:srgbClr val="939598"/>
          </a:solidFill>
        </p:spPr>
        <p:txBody>
          <a:bodyPr wrap="square" lIns="0" tIns="0" rIns="0" bIns="0" rtlCol="0"/>
          <a:lstStyle/>
          <a:p>
            <a:endParaRPr/>
          </a:p>
        </p:txBody>
      </p:sp>
      <p:sp>
        <p:nvSpPr>
          <p:cNvPr id="24" name="bk object 24"/>
          <p:cNvSpPr/>
          <p:nvPr/>
        </p:nvSpPr>
        <p:spPr>
          <a:xfrm>
            <a:off x="879245" y="1824800"/>
            <a:ext cx="67310" cy="67310"/>
          </a:xfrm>
          <a:custGeom>
            <a:avLst/>
            <a:gdLst/>
            <a:ahLst/>
            <a:cxnLst/>
            <a:rect l="l" t="t" r="r" b="b"/>
            <a:pathLst>
              <a:path w="67309" h="67310">
                <a:moveTo>
                  <a:pt x="33477" y="0"/>
                </a:moveTo>
                <a:lnTo>
                  <a:pt x="20445" y="2630"/>
                </a:lnTo>
                <a:lnTo>
                  <a:pt x="9804" y="9802"/>
                </a:lnTo>
                <a:lnTo>
                  <a:pt x="2630" y="20440"/>
                </a:lnTo>
                <a:lnTo>
                  <a:pt x="0" y="33464"/>
                </a:lnTo>
                <a:lnTo>
                  <a:pt x="2630" y="46498"/>
                </a:lnTo>
                <a:lnTo>
                  <a:pt x="9804" y="57143"/>
                </a:lnTo>
                <a:lnTo>
                  <a:pt x="20445" y="64321"/>
                </a:lnTo>
                <a:lnTo>
                  <a:pt x="33477" y="66954"/>
                </a:lnTo>
                <a:lnTo>
                  <a:pt x="46508" y="64321"/>
                </a:lnTo>
                <a:lnTo>
                  <a:pt x="57150" y="57143"/>
                </a:lnTo>
                <a:lnTo>
                  <a:pt x="64323" y="46498"/>
                </a:lnTo>
                <a:lnTo>
                  <a:pt x="66954" y="33464"/>
                </a:lnTo>
                <a:lnTo>
                  <a:pt x="64323" y="20440"/>
                </a:lnTo>
                <a:lnTo>
                  <a:pt x="57150" y="9802"/>
                </a:lnTo>
                <a:lnTo>
                  <a:pt x="46508" y="2630"/>
                </a:lnTo>
                <a:lnTo>
                  <a:pt x="33477" y="0"/>
                </a:lnTo>
                <a:close/>
              </a:path>
            </a:pathLst>
          </a:custGeom>
          <a:solidFill>
            <a:srgbClr val="939598"/>
          </a:solidFill>
        </p:spPr>
        <p:txBody>
          <a:bodyPr wrap="square" lIns="0" tIns="0" rIns="0" bIns="0" rtlCol="0"/>
          <a:lstStyle/>
          <a:p>
            <a:endParaRPr/>
          </a:p>
        </p:txBody>
      </p:sp>
      <p:sp>
        <p:nvSpPr>
          <p:cNvPr id="25" name="bk object 25"/>
          <p:cNvSpPr/>
          <p:nvPr/>
        </p:nvSpPr>
        <p:spPr>
          <a:xfrm>
            <a:off x="5947473" y="1616202"/>
            <a:ext cx="71120" cy="76200"/>
          </a:xfrm>
          <a:custGeom>
            <a:avLst/>
            <a:gdLst/>
            <a:ahLst/>
            <a:cxnLst/>
            <a:rect l="l" t="t" r="r" b="b"/>
            <a:pathLst>
              <a:path w="71120" h="76200">
                <a:moveTo>
                  <a:pt x="71031" y="0"/>
                </a:moveTo>
                <a:lnTo>
                  <a:pt x="0" y="36741"/>
                </a:lnTo>
                <a:lnTo>
                  <a:pt x="71031" y="75933"/>
                </a:lnTo>
                <a:lnTo>
                  <a:pt x="71031" y="0"/>
                </a:lnTo>
                <a:close/>
              </a:path>
            </a:pathLst>
          </a:custGeom>
          <a:solidFill>
            <a:srgbClr val="939598"/>
          </a:solidFill>
        </p:spPr>
        <p:txBody>
          <a:bodyPr wrap="square" lIns="0" tIns="0" rIns="0" bIns="0" rtlCol="0"/>
          <a:lstStyle/>
          <a:p>
            <a:endParaRPr/>
          </a:p>
        </p:txBody>
      </p:sp>
      <p:sp>
        <p:nvSpPr>
          <p:cNvPr id="2" name="Holder 2"/>
          <p:cNvSpPr>
            <a:spLocks noGrp="1"/>
          </p:cNvSpPr>
          <p:nvPr>
            <p:ph type="title"/>
          </p:nvPr>
        </p:nvSpPr>
        <p:spPr>
          <a:xfrm>
            <a:off x="534670" y="605028"/>
            <a:ext cx="9624060" cy="242011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3478911"/>
            <a:ext cx="9624060" cy="99829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14066901"/>
            <a:ext cx="3421888" cy="75628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14066901"/>
            <a:ext cx="2459482" cy="75628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06-Apr-17</a:t>
            </a:fld>
            <a:endParaRPr lang="en-US"/>
          </a:p>
        </p:txBody>
      </p:sp>
      <p:sp>
        <p:nvSpPr>
          <p:cNvPr id="6" name="Holder 6"/>
          <p:cNvSpPr>
            <a:spLocks noGrp="1"/>
          </p:cNvSpPr>
          <p:nvPr>
            <p:ph type="sldNum" sz="quarter" idx="7"/>
          </p:nvPr>
        </p:nvSpPr>
        <p:spPr>
          <a:xfrm>
            <a:off x="7699248" y="14066901"/>
            <a:ext cx="2459482" cy="75628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emf"/><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54709" y="591058"/>
            <a:ext cx="1764664" cy="257175"/>
          </a:xfrm>
          <a:prstGeom prst="rect">
            <a:avLst/>
          </a:prstGeom>
        </p:spPr>
        <p:txBody>
          <a:bodyPr vert="horz" wrap="square" lIns="0" tIns="0" rIns="0" bIns="0" rtlCol="0">
            <a:spAutoFit/>
          </a:bodyPr>
          <a:lstStyle/>
          <a:p>
            <a:pPr marL="12700">
              <a:lnSpc>
                <a:spcPct val="100000"/>
              </a:lnSpc>
            </a:pPr>
            <a:r>
              <a:rPr sz="1650" b="1" spc="-114" dirty="0">
                <a:solidFill>
                  <a:srgbClr val="004261"/>
                </a:solidFill>
                <a:latin typeface="Lucida Sans"/>
                <a:cs typeface="Lucida Sans"/>
              </a:rPr>
              <a:t>THÁNG </a:t>
            </a:r>
            <a:r>
              <a:rPr sz="1650" b="1" spc="-70" dirty="0">
                <a:solidFill>
                  <a:srgbClr val="004261"/>
                </a:solidFill>
                <a:latin typeface="Lucida Sans"/>
                <a:cs typeface="Lucida Sans"/>
              </a:rPr>
              <a:t>SINH</a:t>
            </a:r>
            <a:r>
              <a:rPr sz="1650" b="1" spc="-330" dirty="0">
                <a:solidFill>
                  <a:srgbClr val="004261"/>
                </a:solidFill>
                <a:latin typeface="Lucida Sans"/>
                <a:cs typeface="Lucida Sans"/>
              </a:rPr>
              <a:t> </a:t>
            </a:r>
            <a:r>
              <a:rPr sz="1650" b="1" spc="-85" dirty="0">
                <a:solidFill>
                  <a:srgbClr val="004261"/>
                </a:solidFill>
                <a:latin typeface="Lucida Sans"/>
                <a:cs typeface="Lucida Sans"/>
              </a:rPr>
              <a:t>VIÊN</a:t>
            </a:r>
            <a:endParaRPr sz="1650">
              <a:latin typeface="Lucida Sans"/>
              <a:cs typeface="Lucida Sans"/>
            </a:endParaRPr>
          </a:p>
        </p:txBody>
      </p:sp>
      <p:sp>
        <p:nvSpPr>
          <p:cNvPr id="3" name="object 3"/>
          <p:cNvSpPr/>
          <p:nvPr/>
        </p:nvSpPr>
        <p:spPr>
          <a:xfrm>
            <a:off x="6239687" y="939978"/>
            <a:ext cx="190500" cy="224790"/>
          </a:xfrm>
          <a:custGeom>
            <a:avLst/>
            <a:gdLst/>
            <a:ahLst/>
            <a:cxnLst/>
            <a:rect l="l" t="t" r="r" b="b"/>
            <a:pathLst>
              <a:path w="190500" h="224790">
                <a:moveTo>
                  <a:pt x="124512" y="104190"/>
                </a:moveTo>
                <a:lnTo>
                  <a:pt x="48399" y="104190"/>
                </a:lnTo>
                <a:lnTo>
                  <a:pt x="70815" y="126199"/>
                </a:lnTo>
                <a:lnTo>
                  <a:pt x="107299" y="159364"/>
                </a:lnTo>
                <a:lnTo>
                  <a:pt x="139098" y="186923"/>
                </a:lnTo>
                <a:lnTo>
                  <a:pt x="183260" y="224358"/>
                </a:lnTo>
                <a:lnTo>
                  <a:pt x="189991" y="224358"/>
                </a:lnTo>
                <a:lnTo>
                  <a:pt x="189991" y="120840"/>
                </a:lnTo>
                <a:lnTo>
                  <a:pt x="141325" y="120840"/>
                </a:lnTo>
                <a:lnTo>
                  <a:pt x="136431" y="115915"/>
                </a:lnTo>
                <a:lnTo>
                  <a:pt x="131387" y="110909"/>
                </a:lnTo>
                <a:lnTo>
                  <a:pt x="124512" y="104190"/>
                </a:lnTo>
                <a:close/>
              </a:path>
              <a:path w="190500" h="224790">
                <a:moveTo>
                  <a:pt x="6718" y="0"/>
                </a:moveTo>
                <a:lnTo>
                  <a:pt x="0" y="0"/>
                </a:lnTo>
                <a:lnTo>
                  <a:pt x="0" y="221602"/>
                </a:lnTo>
                <a:lnTo>
                  <a:pt x="48399" y="221602"/>
                </a:lnTo>
                <a:lnTo>
                  <a:pt x="48290" y="115915"/>
                </a:lnTo>
                <a:lnTo>
                  <a:pt x="47840" y="104190"/>
                </a:lnTo>
                <a:lnTo>
                  <a:pt x="124512" y="104190"/>
                </a:lnTo>
                <a:lnTo>
                  <a:pt x="94322" y="75699"/>
                </a:lnTo>
                <a:lnTo>
                  <a:pt x="65036" y="49758"/>
                </a:lnTo>
                <a:lnTo>
                  <a:pt x="6718" y="0"/>
                </a:lnTo>
                <a:close/>
              </a:path>
              <a:path w="190500" h="224790">
                <a:moveTo>
                  <a:pt x="189991" y="2057"/>
                </a:moveTo>
                <a:lnTo>
                  <a:pt x="141592" y="2057"/>
                </a:lnTo>
                <a:lnTo>
                  <a:pt x="141672" y="97789"/>
                </a:lnTo>
                <a:lnTo>
                  <a:pt x="141795" y="115915"/>
                </a:lnTo>
                <a:lnTo>
                  <a:pt x="141871" y="120840"/>
                </a:lnTo>
                <a:lnTo>
                  <a:pt x="189991" y="120840"/>
                </a:lnTo>
                <a:lnTo>
                  <a:pt x="189991" y="2057"/>
                </a:lnTo>
                <a:close/>
              </a:path>
            </a:pathLst>
          </a:custGeom>
          <a:solidFill>
            <a:srgbClr val="EF4123"/>
          </a:solidFill>
        </p:spPr>
        <p:txBody>
          <a:bodyPr wrap="square" lIns="0" tIns="0" rIns="0" bIns="0" rtlCol="0"/>
          <a:lstStyle/>
          <a:p>
            <a:endParaRPr/>
          </a:p>
        </p:txBody>
      </p:sp>
      <p:sp>
        <p:nvSpPr>
          <p:cNvPr id="4" name="object 4"/>
          <p:cNvSpPr/>
          <p:nvPr/>
        </p:nvSpPr>
        <p:spPr>
          <a:xfrm>
            <a:off x="6455943" y="938581"/>
            <a:ext cx="182880" cy="226695"/>
          </a:xfrm>
          <a:custGeom>
            <a:avLst/>
            <a:gdLst/>
            <a:ahLst/>
            <a:cxnLst/>
            <a:rect l="l" t="t" r="r" b="b"/>
            <a:pathLst>
              <a:path w="182879" h="226694">
                <a:moveTo>
                  <a:pt x="130086" y="0"/>
                </a:moveTo>
                <a:lnTo>
                  <a:pt x="76996" y="8077"/>
                </a:lnTo>
                <a:lnTo>
                  <a:pt x="35204" y="32308"/>
                </a:lnTo>
                <a:lnTo>
                  <a:pt x="8805" y="68124"/>
                </a:lnTo>
                <a:lnTo>
                  <a:pt x="25" y="112331"/>
                </a:lnTo>
                <a:lnTo>
                  <a:pt x="0" y="112864"/>
                </a:lnTo>
                <a:lnTo>
                  <a:pt x="2226" y="137234"/>
                </a:lnTo>
                <a:lnTo>
                  <a:pt x="20038" y="178687"/>
                </a:lnTo>
                <a:lnTo>
                  <a:pt x="53840" y="209181"/>
                </a:lnTo>
                <a:lnTo>
                  <a:pt x="96874" y="224511"/>
                </a:lnTo>
                <a:lnTo>
                  <a:pt x="121691" y="226428"/>
                </a:lnTo>
                <a:lnTo>
                  <a:pt x="131708" y="226266"/>
                </a:lnTo>
                <a:lnTo>
                  <a:pt x="175856" y="220116"/>
                </a:lnTo>
                <a:lnTo>
                  <a:pt x="182714" y="217360"/>
                </a:lnTo>
                <a:lnTo>
                  <a:pt x="182714" y="179971"/>
                </a:lnTo>
                <a:lnTo>
                  <a:pt x="119341" y="179971"/>
                </a:lnTo>
                <a:lnTo>
                  <a:pt x="105864" y="178808"/>
                </a:lnTo>
                <a:lnTo>
                  <a:pt x="65927" y="151372"/>
                </a:lnTo>
                <a:lnTo>
                  <a:pt x="56095" y="112331"/>
                </a:lnTo>
                <a:lnTo>
                  <a:pt x="57464" y="97657"/>
                </a:lnTo>
                <a:lnTo>
                  <a:pt x="77978" y="63233"/>
                </a:lnTo>
                <a:lnTo>
                  <a:pt x="117456" y="46743"/>
                </a:lnTo>
                <a:lnTo>
                  <a:pt x="134048" y="45643"/>
                </a:lnTo>
                <a:lnTo>
                  <a:pt x="179280" y="45643"/>
                </a:lnTo>
                <a:lnTo>
                  <a:pt x="179474" y="38300"/>
                </a:lnTo>
                <a:lnTo>
                  <a:pt x="179690" y="31786"/>
                </a:lnTo>
                <a:lnTo>
                  <a:pt x="180797" y="5092"/>
                </a:lnTo>
                <a:lnTo>
                  <a:pt x="173913" y="3543"/>
                </a:lnTo>
                <a:lnTo>
                  <a:pt x="137272" y="87"/>
                </a:lnTo>
                <a:lnTo>
                  <a:pt x="130086" y="0"/>
                </a:lnTo>
                <a:close/>
              </a:path>
              <a:path w="182879" h="226694">
                <a:moveTo>
                  <a:pt x="182714" y="118516"/>
                </a:moveTo>
                <a:lnTo>
                  <a:pt x="130898" y="118516"/>
                </a:lnTo>
                <a:lnTo>
                  <a:pt x="130898" y="179400"/>
                </a:lnTo>
                <a:lnTo>
                  <a:pt x="124561" y="179831"/>
                </a:lnTo>
                <a:lnTo>
                  <a:pt x="119341" y="179971"/>
                </a:lnTo>
                <a:lnTo>
                  <a:pt x="182714" y="179971"/>
                </a:lnTo>
                <a:lnTo>
                  <a:pt x="182714" y="118516"/>
                </a:lnTo>
                <a:close/>
              </a:path>
              <a:path w="182879" h="226694">
                <a:moveTo>
                  <a:pt x="179280" y="45643"/>
                </a:moveTo>
                <a:lnTo>
                  <a:pt x="134048" y="45643"/>
                </a:lnTo>
                <a:lnTo>
                  <a:pt x="141706" y="45798"/>
                </a:lnTo>
                <a:lnTo>
                  <a:pt x="149137" y="46264"/>
                </a:lnTo>
                <a:lnTo>
                  <a:pt x="156342" y="47042"/>
                </a:lnTo>
                <a:lnTo>
                  <a:pt x="163322" y="48132"/>
                </a:lnTo>
                <a:lnTo>
                  <a:pt x="179146" y="51828"/>
                </a:lnTo>
                <a:lnTo>
                  <a:pt x="179280" y="45643"/>
                </a:lnTo>
                <a:close/>
              </a:path>
            </a:pathLst>
          </a:custGeom>
          <a:solidFill>
            <a:srgbClr val="EF4123"/>
          </a:solidFill>
        </p:spPr>
        <p:txBody>
          <a:bodyPr wrap="square" lIns="0" tIns="0" rIns="0" bIns="0" rtlCol="0"/>
          <a:lstStyle/>
          <a:p>
            <a:endParaRPr/>
          </a:p>
        </p:txBody>
      </p:sp>
      <p:sp>
        <p:nvSpPr>
          <p:cNvPr id="5" name="object 5"/>
          <p:cNvSpPr/>
          <p:nvPr/>
        </p:nvSpPr>
        <p:spPr>
          <a:xfrm>
            <a:off x="6696919" y="1072769"/>
            <a:ext cx="0" cy="88900"/>
          </a:xfrm>
          <a:custGeom>
            <a:avLst/>
            <a:gdLst/>
            <a:ahLst/>
            <a:cxnLst/>
            <a:rect l="l" t="t" r="r" b="b"/>
            <a:pathLst>
              <a:path h="88900">
                <a:moveTo>
                  <a:pt x="0" y="0"/>
                </a:moveTo>
                <a:lnTo>
                  <a:pt x="0" y="88900"/>
                </a:lnTo>
              </a:path>
            </a:pathLst>
          </a:custGeom>
          <a:ln w="52133">
            <a:solidFill>
              <a:srgbClr val="EF4123"/>
            </a:solidFill>
          </a:ln>
        </p:spPr>
        <p:txBody>
          <a:bodyPr wrap="square" lIns="0" tIns="0" rIns="0" bIns="0" rtlCol="0"/>
          <a:lstStyle/>
          <a:p>
            <a:endParaRPr/>
          </a:p>
        </p:txBody>
      </p:sp>
      <p:sp>
        <p:nvSpPr>
          <p:cNvPr id="6" name="object 6"/>
          <p:cNvSpPr/>
          <p:nvPr/>
        </p:nvSpPr>
        <p:spPr>
          <a:xfrm>
            <a:off x="6670852" y="1050544"/>
            <a:ext cx="187325" cy="0"/>
          </a:xfrm>
          <a:custGeom>
            <a:avLst/>
            <a:gdLst/>
            <a:ahLst/>
            <a:cxnLst/>
            <a:rect l="l" t="t" r="r" b="b"/>
            <a:pathLst>
              <a:path w="187325">
                <a:moveTo>
                  <a:pt x="0" y="0"/>
                </a:moveTo>
                <a:lnTo>
                  <a:pt x="186969" y="0"/>
                </a:lnTo>
              </a:path>
            </a:pathLst>
          </a:custGeom>
          <a:ln w="44450">
            <a:solidFill>
              <a:srgbClr val="EF4123"/>
            </a:solidFill>
          </a:ln>
        </p:spPr>
        <p:txBody>
          <a:bodyPr wrap="square" lIns="0" tIns="0" rIns="0" bIns="0" rtlCol="0"/>
          <a:lstStyle/>
          <a:p>
            <a:endParaRPr/>
          </a:p>
        </p:txBody>
      </p:sp>
      <p:sp>
        <p:nvSpPr>
          <p:cNvPr id="7" name="object 7"/>
          <p:cNvSpPr/>
          <p:nvPr/>
        </p:nvSpPr>
        <p:spPr>
          <a:xfrm>
            <a:off x="6696919" y="941959"/>
            <a:ext cx="0" cy="86360"/>
          </a:xfrm>
          <a:custGeom>
            <a:avLst/>
            <a:gdLst/>
            <a:ahLst/>
            <a:cxnLst/>
            <a:rect l="l" t="t" r="r" b="b"/>
            <a:pathLst>
              <a:path h="86359">
                <a:moveTo>
                  <a:pt x="0" y="0"/>
                </a:moveTo>
                <a:lnTo>
                  <a:pt x="0" y="86359"/>
                </a:lnTo>
              </a:path>
            </a:pathLst>
          </a:custGeom>
          <a:ln w="52133">
            <a:solidFill>
              <a:srgbClr val="EF4123"/>
            </a:solidFill>
          </a:ln>
        </p:spPr>
        <p:txBody>
          <a:bodyPr wrap="square" lIns="0" tIns="0" rIns="0" bIns="0" rtlCol="0"/>
          <a:lstStyle/>
          <a:p>
            <a:endParaRPr/>
          </a:p>
        </p:txBody>
      </p:sp>
      <p:sp>
        <p:nvSpPr>
          <p:cNvPr id="8" name="object 8"/>
          <p:cNvSpPr/>
          <p:nvPr/>
        </p:nvSpPr>
        <p:spPr>
          <a:xfrm>
            <a:off x="6831768" y="1073277"/>
            <a:ext cx="0" cy="88900"/>
          </a:xfrm>
          <a:custGeom>
            <a:avLst/>
            <a:gdLst/>
            <a:ahLst/>
            <a:cxnLst/>
            <a:rect l="l" t="t" r="r" b="b"/>
            <a:pathLst>
              <a:path h="88900">
                <a:moveTo>
                  <a:pt x="0" y="0"/>
                </a:moveTo>
                <a:lnTo>
                  <a:pt x="0" y="88392"/>
                </a:lnTo>
              </a:path>
            </a:pathLst>
          </a:custGeom>
          <a:ln w="52108">
            <a:solidFill>
              <a:srgbClr val="EF4123"/>
            </a:solidFill>
          </a:ln>
        </p:spPr>
        <p:txBody>
          <a:bodyPr wrap="square" lIns="0" tIns="0" rIns="0" bIns="0" rtlCol="0"/>
          <a:lstStyle/>
          <a:p>
            <a:endParaRPr/>
          </a:p>
        </p:txBody>
      </p:sp>
      <p:sp>
        <p:nvSpPr>
          <p:cNvPr id="9" name="object 9"/>
          <p:cNvSpPr/>
          <p:nvPr/>
        </p:nvSpPr>
        <p:spPr>
          <a:xfrm>
            <a:off x="6831768" y="942124"/>
            <a:ext cx="0" cy="86995"/>
          </a:xfrm>
          <a:custGeom>
            <a:avLst/>
            <a:gdLst/>
            <a:ahLst/>
            <a:cxnLst/>
            <a:rect l="l" t="t" r="r" b="b"/>
            <a:pathLst>
              <a:path h="86994">
                <a:moveTo>
                  <a:pt x="0" y="0"/>
                </a:moveTo>
                <a:lnTo>
                  <a:pt x="0" y="86613"/>
                </a:lnTo>
              </a:path>
            </a:pathLst>
          </a:custGeom>
          <a:ln w="52108">
            <a:solidFill>
              <a:srgbClr val="EF4123"/>
            </a:solidFill>
          </a:ln>
        </p:spPr>
        <p:txBody>
          <a:bodyPr wrap="square" lIns="0" tIns="0" rIns="0" bIns="0" rtlCol="0"/>
          <a:lstStyle/>
          <a:p>
            <a:endParaRPr/>
          </a:p>
        </p:txBody>
      </p:sp>
      <p:sp>
        <p:nvSpPr>
          <p:cNvPr id="10" name="object 10"/>
          <p:cNvSpPr/>
          <p:nvPr/>
        </p:nvSpPr>
        <p:spPr>
          <a:xfrm>
            <a:off x="6916184" y="942124"/>
            <a:ext cx="0" cy="219710"/>
          </a:xfrm>
          <a:custGeom>
            <a:avLst/>
            <a:gdLst/>
            <a:ahLst/>
            <a:cxnLst/>
            <a:rect l="l" t="t" r="r" b="b"/>
            <a:pathLst>
              <a:path h="219709">
                <a:moveTo>
                  <a:pt x="0" y="0"/>
                </a:moveTo>
                <a:lnTo>
                  <a:pt x="0" y="219544"/>
                </a:lnTo>
              </a:path>
            </a:pathLst>
          </a:custGeom>
          <a:ln w="52387">
            <a:solidFill>
              <a:srgbClr val="EF4123"/>
            </a:solidFill>
          </a:ln>
        </p:spPr>
        <p:txBody>
          <a:bodyPr wrap="square" lIns="0" tIns="0" rIns="0" bIns="0" rtlCol="0"/>
          <a:lstStyle/>
          <a:p>
            <a:endParaRPr/>
          </a:p>
        </p:txBody>
      </p:sp>
      <p:sp>
        <p:nvSpPr>
          <p:cNvPr id="11" name="object 11"/>
          <p:cNvSpPr/>
          <p:nvPr/>
        </p:nvSpPr>
        <p:spPr>
          <a:xfrm>
            <a:off x="6971309" y="877583"/>
            <a:ext cx="118745" cy="284480"/>
          </a:xfrm>
          <a:custGeom>
            <a:avLst/>
            <a:gdLst/>
            <a:ahLst/>
            <a:cxnLst/>
            <a:rect l="l" t="t" r="r" b="b"/>
            <a:pathLst>
              <a:path w="118745" h="284480">
                <a:moveTo>
                  <a:pt x="92577" y="29006"/>
                </a:moveTo>
                <a:lnTo>
                  <a:pt x="62014" y="29006"/>
                </a:lnTo>
                <a:lnTo>
                  <a:pt x="96507" y="53200"/>
                </a:lnTo>
                <a:lnTo>
                  <a:pt x="106413" y="42760"/>
                </a:lnTo>
                <a:lnTo>
                  <a:pt x="92577" y="29006"/>
                </a:lnTo>
                <a:close/>
              </a:path>
              <a:path w="118745" h="284480">
                <a:moveTo>
                  <a:pt x="63398" y="0"/>
                </a:moveTo>
                <a:lnTo>
                  <a:pt x="18021" y="42214"/>
                </a:lnTo>
                <a:lnTo>
                  <a:pt x="27368" y="52920"/>
                </a:lnTo>
                <a:lnTo>
                  <a:pt x="62014" y="29006"/>
                </a:lnTo>
                <a:lnTo>
                  <a:pt x="92577" y="29006"/>
                </a:lnTo>
                <a:lnTo>
                  <a:pt x="63398" y="0"/>
                </a:lnTo>
                <a:close/>
              </a:path>
              <a:path w="118745" h="284480">
                <a:moveTo>
                  <a:pt x="116878" y="64477"/>
                </a:moveTo>
                <a:lnTo>
                  <a:pt x="0" y="64477"/>
                </a:lnTo>
                <a:lnTo>
                  <a:pt x="0" y="284022"/>
                </a:lnTo>
                <a:lnTo>
                  <a:pt x="118516" y="284022"/>
                </a:lnTo>
                <a:lnTo>
                  <a:pt x="118516" y="240195"/>
                </a:lnTo>
                <a:lnTo>
                  <a:pt x="52120" y="240195"/>
                </a:lnTo>
                <a:lnTo>
                  <a:pt x="52120" y="194805"/>
                </a:lnTo>
                <a:lnTo>
                  <a:pt x="109296" y="194805"/>
                </a:lnTo>
                <a:lnTo>
                  <a:pt x="109296" y="151091"/>
                </a:lnTo>
                <a:lnTo>
                  <a:pt x="52120" y="151091"/>
                </a:lnTo>
                <a:lnTo>
                  <a:pt x="52120" y="108051"/>
                </a:lnTo>
                <a:lnTo>
                  <a:pt x="116878" y="108051"/>
                </a:lnTo>
                <a:lnTo>
                  <a:pt x="116878" y="64477"/>
                </a:lnTo>
                <a:close/>
              </a:path>
            </a:pathLst>
          </a:custGeom>
          <a:solidFill>
            <a:srgbClr val="EF4123"/>
          </a:solidFill>
        </p:spPr>
        <p:txBody>
          <a:bodyPr wrap="square" lIns="0" tIns="0" rIns="0" bIns="0" rtlCol="0"/>
          <a:lstStyle/>
          <a:p>
            <a:endParaRPr/>
          </a:p>
        </p:txBody>
      </p:sp>
      <p:sp>
        <p:nvSpPr>
          <p:cNvPr id="12" name="object 12"/>
          <p:cNvSpPr/>
          <p:nvPr/>
        </p:nvSpPr>
        <p:spPr>
          <a:xfrm>
            <a:off x="7115936" y="939978"/>
            <a:ext cx="190500" cy="224790"/>
          </a:xfrm>
          <a:custGeom>
            <a:avLst/>
            <a:gdLst/>
            <a:ahLst/>
            <a:cxnLst/>
            <a:rect l="l" t="t" r="r" b="b"/>
            <a:pathLst>
              <a:path w="190500" h="224790">
                <a:moveTo>
                  <a:pt x="124494" y="104190"/>
                </a:moveTo>
                <a:lnTo>
                  <a:pt x="48399" y="104190"/>
                </a:lnTo>
                <a:lnTo>
                  <a:pt x="70802" y="126199"/>
                </a:lnTo>
                <a:lnTo>
                  <a:pt x="107299" y="159364"/>
                </a:lnTo>
                <a:lnTo>
                  <a:pt x="139109" y="186923"/>
                </a:lnTo>
                <a:lnTo>
                  <a:pt x="183260" y="224358"/>
                </a:lnTo>
                <a:lnTo>
                  <a:pt x="189979" y="224358"/>
                </a:lnTo>
                <a:lnTo>
                  <a:pt x="189979" y="120840"/>
                </a:lnTo>
                <a:lnTo>
                  <a:pt x="141325" y="120840"/>
                </a:lnTo>
                <a:lnTo>
                  <a:pt x="136434" y="115915"/>
                </a:lnTo>
                <a:lnTo>
                  <a:pt x="131384" y="110909"/>
                </a:lnTo>
                <a:lnTo>
                  <a:pt x="124494" y="104190"/>
                </a:lnTo>
                <a:close/>
              </a:path>
              <a:path w="190500" h="224790">
                <a:moveTo>
                  <a:pt x="6743" y="0"/>
                </a:moveTo>
                <a:lnTo>
                  <a:pt x="0" y="0"/>
                </a:lnTo>
                <a:lnTo>
                  <a:pt x="0" y="221602"/>
                </a:lnTo>
                <a:lnTo>
                  <a:pt x="48399" y="221602"/>
                </a:lnTo>
                <a:lnTo>
                  <a:pt x="48290" y="115915"/>
                </a:lnTo>
                <a:lnTo>
                  <a:pt x="47840" y="104190"/>
                </a:lnTo>
                <a:lnTo>
                  <a:pt x="124494" y="104190"/>
                </a:lnTo>
                <a:lnTo>
                  <a:pt x="120815" y="100634"/>
                </a:lnTo>
                <a:lnTo>
                  <a:pt x="117919" y="97789"/>
                </a:lnTo>
                <a:lnTo>
                  <a:pt x="111226" y="91401"/>
                </a:lnTo>
                <a:lnTo>
                  <a:pt x="94313" y="75699"/>
                </a:lnTo>
                <a:lnTo>
                  <a:pt x="85790" y="67984"/>
                </a:lnTo>
                <a:lnTo>
                  <a:pt x="76030" y="59338"/>
                </a:lnTo>
                <a:lnTo>
                  <a:pt x="65036" y="49758"/>
                </a:lnTo>
                <a:lnTo>
                  <a:pt x="6743" y="0"/>
                </a:lnTo>
                <a:close/>
              </a:path>
              <a:path w="190500" h="224790">
                <a:moveTo>
                  <a:pt x="189979" y="2057"/>
                </a:moveTo>
                <a:lnTo>
                  <a:pt x="141604" y="2057"/>
                </a:lnTo>
                <a:lnTo>
                  <a:pt x="141668" y="91401"/>
                </a:lnTo>
                <a:lnTo>
                  <a:pt x="141795" y="115915"/>
                </a:lnTo>
                <a:lnTo>
                  <a:pt x="141871" y="120840"/>
                </a:lnTo>
                <a:lnTo>
                  <a:pt x="189979" y="120840"/>
                </a:lnTo>
                <a:lnTo>
                  <a:pt x="189979" y="2057"/>
                </a:lnTo>
                <a:close/>
              </a:path>
            </a:pathLst>
          </a:custGeom>
          <a:solidFill>
            <a:srgbClr val="EF4123"/>
          </a:solidFill>
        </p:spPr>
        <p:txBody>
          <a:bodyPr wrap="square" lIns="0" tIns="0" rIns="0" bIns="0" rtlCol="0"/>
          <a:lstStyle/>
          <a:p>
            <a:endParaRPr/>
          </a:p>
        </p:txBody>
      </p:sp>
      <p:sp>
        <p:nvSpPr>
          <p:cNvPr id="13" name="object 13"/>
          <p:cNvSpPr/>
          <p:nvPr/>
        </p:nvSpPr>
        <p:spPr>
          <a:xfrm>
            <a:off x="7401534" y="939152"/>
            <a:ext cx="165735" cy="226060"/>
          </a:xfrm>
          <a:custGeom>
            <a:avLst/>
            <a:gdLst/>
            <a:ahLst/>
            <a:cxnLst/>
            <a:rect l="l" t="t" r="r" b="b"/>
            <a:pathLst>
              <a:path w="165734" h="226059">
                <a:moveTo>
                  <a:pt x="136093" y="0"/>
                </a:moveTo>
                <a:lnTo>
                  <a:pt x="130035" y="0"/>
                </a:lnTo>
                <a:lnTo>
                  <a:pt x="101062" y="2047"/>
                </a:lnTo>
                <a:lnTo>
                  <a:pt x="52738" y="18409"/>
                </a:lnTo>
                <a:lnTo>
                  <a:pt x="18779" y="49163"/>
                </a:lnTo>
                <a:lnTo>
                  <a:pt x="2086" y="88688"/>
                </a:lnTo>
                <a:lnTo>
                  <a:pt x="0" y="111772"/>
                </a:lnTo>
                <a:lnTo>
                  <a:pt x="0" y="112039"/>
                </a:lnTo>
                <a:lnTo>
                  <a:pt x="8585" y="158511"/>
                </a:lnTo>
                <a:lnTo>
                  <a:pt x="34353" y="195097"/>
                </a:lnTo>
                <a:lnTo>
                  <a:pt x="72820" y="218174"/>
                </a:lnTo>
                <a:lnTo>
                  <a:pt x="120840" y="225869"/>
                </a:lnTo>
                <a:lnTo>
                  <a:pt x="127556" y="225759"/>
                </a:lnTo>
                <a:lnTo>
                  <a:pt x="165239" y="220522"/>
                </a:lnTo>
                <a:lnTo>
                  <a:pt x="163731" y="179133"/>
                </a:lnTo>
                <a:lnTo>
                  <a:pt x="125514" y="179133"/>
                </a:lnTo>
                <a:lnTo>
                  <a:pt x="110322" y="177973"/>
                </a:lnTo>
                <a:lnTo>
                  <a:pt x="74650" y="160578"/>
                </a:lnTo>
                <a:lnTo>
                  <a:pt x="57241" y="126419"/>
                </a:lnTo>
                <a:lnTo>
                  <a:pt x="56083" y="112039"/>
                </a:lnTo>
                <a:lnTo>
                  <a:pt x="57345" y="97932"/>
                </a:lnTo>
                <a:lnTo>
                  <a:pt x="76276" y="64477"/>
                </a:lnTo>
                <a:lnTo>
                  <a:pt x="114831" y="47595"/>
                </a:lnTo>
                <a:lnTo>
                  <a:pt x="131152" y="46469"/>
                </a:lnTo>
                <a:lnTo>
                  <a:pt x="163427" y="46469"/>
                </a:lnTo>
                <a:lnTo>
                  <a:pt x="164947" y="3454"/>
                </a:lnTo>
                <a:lnTo>
                  <a:pt x="161112" y="2438"/>
                </a:lnTo>
                <a:lnTo>
                  <a:pt x="155562" y="1562"/>
                </a:lnTo>
                <a:lnTo>
                  <a:pt x="142176" y="279"/>
                </a:lnTo>
                <a:lnTo>
                  <a:pt x="136093" y="0"/>
                </a:lnTo>
                <a:close/>
              </a:path>
              <a:path w="165734" h="226059">
                <a:moveTo>
                  <a:pt x="163576" y="174878"/>
                </a:moveTo>
                <a:lnTo>
                  <a:pt x="163042" y="174878"/>
                </a:lnTo>
                <a:lnTo>
                  <a:pt x="158534" y="176161"/>
                </a:lnTo>
                <a:lnTo>
                  <a:pt x="154254" y="177088"/>
                </a:lnTo>
                <a:lnTo>
                  <a:pt x="150126" y="177634"/>
                </a:lnTo>
                <a:lnTo>
                  <a:pt x="146532" y="178257"/>
                </a:lnTo>
                <a:lnTo>
                  <a:pt x="142608" y="178688"/>
                </a:lnTo>
                <a:lnTo>
                  <a:pt x="138290" y="178841"/>
                </a:lnTo>
                <a:lnTo>
                  <a:pt x="125514" y="179133"/>
                </a:lnTo>
                <a:lnTo>
                  <a:pt x="163731" y="179133"/>
                </a:lnTo>
                <a:lnTo>
                  <a:pt x="163576" y="174878"/>
                </a:lnTo>
                <a:close/>
              </a:path>
              <a:path w="165734" h="226059">
                <a:moveTo>
                  <a:pt x="163427" y="46469"/>
                </a:moveTo>
                <a:lnTo>
                  <a:pt x="138290" y="46469"/>
                </a:lnTo>
                <a:lnTo>
                  <a:pt x="144983" y="46939"/>
                </a:lnTo>
                <a:lnTo>
                  <a:pt x="151206" y="47853"/>
                </a:lnTo>
                <a:lnTo>
                  <a:pt x="151663" y="47942"/>
                </a:lnTo>
                <a:lnTo>
                  <a:pt x="152857" y="48120"/>
                </a:lnTo>
                <a:lnTo>
                  <a:pt x="163296" y="50177"/>
                </a:lnTo>
                <a:lnTo>
                  <a:pt x="163427" y="46469"/>
                </a:lnTo>
                <a:close/>
              </a:path>
            </a:pathLst>
          </a:custGeom>
          <a:solidFill>
            <a:srgbClr val="EF4123"/>
          </a:solidFill>
        </p:spPr>
        <p:txBody>
          <a:bodyPr wrap="square" lIns="0" tIns="0" rIns="0" bIns="0" rtlCol="0"/>
          <a:lstStyle/>
          <a:p>
            <a:endParaRPr/>
          </a:p>
        </p:txBody>
      </p:sp>
      <p:sp>
        <p:nvSpPr>
          <p:cNvPr id="14" name="object 14"/>
          <p:cNvSpPr/>
          <p:nvPr/>
        </p:nvSpPr>
        <p:spPr>
          <a:xfrm>
            <a:off x="7822158" y="942086"/>
            <a:ext cx="186690" cy="224154"/>
          </a:xfrm>
          <a:custGeom>
            <a:avLst/>
            <a:gdLst/>
            <a:ahLst/>
            <a:cxnLst/>
            <a:rect l="l" t="t" r="r" b="b"/>
            <a:pathLst>
              <a:path w="186690" h="224155">
                <a:moveTo>
                  <a:pt x="53187" y="0"/>
                </a:moveTo>
                <a:lnTo>
                  <a:pt x="0" y="0"/>
                </a:lnTo>
                <a:lnTo>
                  <a:pt x="83" y="117119"/>
                </a:lnTo>
                <a:lnTo>
                  <a:pt x="2580" y="157675"/>
                </a:lnTo>
                <a:lnTo>
                  <a:pt x="21607" y="196755"/>
                </a:lnTo>
                <a:lnTo>
                  <a:pt x="65391" y="220804"/>
                </a:lnTo>
                <a:lnTo>
                  <a:pt x="95656" y="223812"/>
                </a:lnTo>
                <a:lnTo>
                  <a:pt x="109980" y="222918"/>
                </a:lnTo>
                <a:lnTo>
                  <a:pt x="148170" y="209511"/>
                </a:lnTo>
                <a:lnTo>
                  <a:pt x="177609" y="177342"/>
                </a:lnTo>
                <a:lnTo>
                  <a:pt x="178329" y="175285"/>
                </a:lnTo>
                <a:lnTo>
                  <a:pt x="94564" y="175285"/>
                </a:lnTo>
                <a:lnTo>
                  <a:pt x="82929" y="174175"/>
                </a:lnTo>
                <a:lnTo>
                  <a:pt x="54732" y="141806"/>
                </a:lnTo>
                <a:lnTo>
                  <a:pt x="53187" y="117119"/>
                </a:lnTo>
                <a:lnTo>
                  <a:pt x="53187" y="0"/>
                </a:lnTo>
                <a:close/>
              </a:path>
              <a:path w="186690" h="224155">
                <a:moveTo>
                  <a:pt x="186690" y="0"/>
                </a:moveTo>
                <a:lnTo>
                  <a:pt x="135115" y="0"/>
                </a:lnTo>
                <a:lnTo>
                  <a:pt x="135115" y="117119"/>
                </a:lnTo>
                <a:lnTo>
                  <a:pt x="134677" y="131001"/>
                </a:lnTo>
                <a:lnTo>
                  <a:pt x="114368" y="171092"/>
                </a:lnTo>
                <a:lnTo>
                  <a:pt x="94564" y="175285"/>
                </a:lnTo>
                <a:lnTo>
                  <a:pt x="178329" y="175285"/>
                </a:lnTo>
                <a:lnTo>
                  <a:pt x="181578" y="165995"/>
                </a:lnTo>
                <a:lnTo>
                  <a:pt x="184416" y="152179"/>
                </a:lnTo>
                <a:lnTo>
                  <a:pt x="186121" y="135889"/>
                </a:lnTo>
                <a:lnTo>
                  <a:pt x="186690" y="117119"/>
                </a:lnTo>
                <a:lnTo>
                  <a:pt x="186690" y="0"/>
                </a:lnTo>
                <a:close/>
              </a:path>
            </a:pathLst>
          </a:custGeom>
          <a:solidFill>
            <a:srgbClr val="EF4123"/>
          </a:solidFill>
        </p:spPr>
        <p:txBody>
          <a:bodyPr wrap="square" lIns="0" tIns="0" rIns="0" bIns="0" rtlCol="0"/>
          <a:lstStyle/>
          <a:p>
            <a:endParaRPr/>
          </a:p>
        </p:txBody>
      </p:sp>
      <p:sp>
        <p:nvSpPr>
          <p:cNvPr id="15" name="object 15"/>
          <p:cNvSpPr/>
          <p:nvPr/>
        </p:nvSpPr>
        <p:spPr>
          <a:xfrm>
            <a:off x="8113433" y="942086"/>
            <a:ext cx="194310" cy="219710"/>
          </a:xfrm>
          <a:custGeom>
            <a:avLst/>
            <a:gdLst/>
            <a:ahLst/>
            <a:cxnLst/>
            <a:rect l="l" t="t" r="r" b="b"/>
            <a:pathLst>
              <a:path w="194309" h="219709">
                <a:moveTo>
                  <a:pt x="52387" y="0"/>
                </a:moveTo>
                <a:lnTo>
                  <a:pt x="0" y="0"/>
                </a:lnTo>
                <a:lnTo>
                  <a:pt x="0" y="219544"/>
                </a:lnTo>
                <a:lnTo>
                  <a:pt x="52387" y="219544"/>
                </a:lnTo>
                <a:lnTo>
                  <a:pt x="52387" y="124675"/>
                </a:lnTo>
                <a:lnTo>
                  <a:pt x="114583" y="124675"/>
                </a:lnTo>
                <a:lnTo>
                  <a:pt x="94869" y="101320"/>
                </a:lnTo>
                <a:lnTo>
                  <a:pt x="108068" y="85788"/>
                </a:lnTo>
                <a:lnTo>
                  <a:pt x="52387" y="85788"/>
                </a:lnTo>
                <a:lnTo>
                  <a:pt x="52387" y="0"/>
                </a:lnTo>
                <a:close/>
              </a:path>
              <a:path w="194309" h="219709">
                <a:moveTo>
                  <a:pt x="114583" y="124675"/>
                </a:moveTo>
                <a:lnTo>
                  <a:pt x="52946" y="124675"/>
                </a:lnTo>
                <a:lnTo>
                  <a:pt x="127838" y="219544"/>
                </a:lnTo>
                <a:lnTo>
                  <a:pt x="193979" y="219544"/>
                </a:lnTo>
                <a:lnTo>
                  <a:pt x="193979" y="218732"/>
                </a:lnTo>
                <a:lnTo>
                  <a:pt x="114583" y="124675"/>
                </a:lnTo>
                <a:close/>
              </a:path>
              <a:path w="194309" h="219709">
                <a:moveTo>
                  <a:pt x="179692" y="0"/>
                </a:moveTo>
                <a:lnTo>
                  <a:pt x="117411" y="0"/>
                </a:lnTo>
                <a:lnTo>
                  <a:pt x="117411" y="558"/>
                </a:lnTo>
                <a:lnTo>
                  <a:pt x="52946" y="85788"/>
                </a:lnTo>
                <a:lnTo>
                  <a:pt x="108068" y="85788"/>
                </a:lnTo>
                <a:lnTo>
                  <a:pt x="148818" y="37807"/>
                </a:lnTo>
                <a:lnTo>
                  <a:pt x="159054" y="25577"/>
                </a:lnTo>
                <a:lnTo>
                  <a:pt x="179692" y="558"/>
                </a:lnTo>
                <a:lnTo>
                  <a:pt x="179692" y="0"/>
                </a:lnTo>
                <a:close/>
              </a:path>
            </a:pathLst>
          </a:custGeom>
          <a:solidFill>
            <a:srgbClr val="EF4123"/>
          </a:solidFill>
        </p:spPr>
        <p:txBody>
          <a:bodyPr wrap="square" lIns="0" tIns="0" rIns="0" bIns="0" rtlCol="0"/>
          <a:lstStyle/>
          <a:p>
            <a:endParaRPr/>
          </a:p>
        </p:txBody>
      </p:sp>
      <p:sp>
        <p:nvSpPr>
          <p:cNvPr id="16" name="object 16"/>
          <p:cNvSpPr/>
          <p:nvPr/>
        </p:nvSpPr>
        <p:spPr>
          <a:xfrm>
            <a:off x="8352555" y="1072769"/>
            <a:ext cx="0" cy="88900"/>
          </a:xfrm>
          <a:custGeom>
            <a:avLst/>
            <a:gdLst/>
            <a:ahLst/>
            <a:cxnLst/>
            <a:rect l="l" t="t" r="r" b="b"/>
            <a:pathLst>
              <a:path h="88900">
                <a:moveTo>
                  <a:pt x="0" y="0"/>
                </a:moveTo>
                <a:lnTo>
                  <a:pt x="0" y="88900"/>
                </a:lnTo>
              </a:path>
            </a:pathLst>
          </a:custGeom>
          <a:ln w="52082">
            <a:solidFill>
              <a:srgbClr val="EF4123"/>
            </a:solidFill>
          </a:ln>
        </p:spPr>
        <p:txBody>
          <a:bodyPr wrap="square" lIns="0" tIns="0" rIns="0" bIns="0" rtlCol="0"/>
          <a:lstStyle/>
          <a:p>
            <a:endParaRPr/>
          </a:p>
        </p:txBody>
      </p:sp>
      <p:sp>
        <p:nvSpPr>
          <p:cNvPr id="17" name="object 17"/>
          <p:cNvSpPr/>
          <p:nvPr/>
        </p:nvSpPr>
        <p:spPr>
          <a:xfrm>
            <a:off x="8326513" y="1050544"/>
            <a:ext cx="187325" cy="0"/>
          </a:xfrm>
          <a:custGeom>
            <a:avLst/>
            <a:gdLst/>
            <a:ahLst/>
            <a:cxnLst/>
            <a:rect l="l" t="t" r="r" b="b"/>
            <a:pathLst>
              <a:path w="187325">
                <a:moveTo>
                  <a:pt x="0" y="0"/>
                </a:moveTo>
                <a:lnTo>
                  <a:pt x="186982" y="0"/>
                </a:lnTo>
              </a:path>
            </a:pathLst>
          </a:custGeom>
          <a:ln w="44450">
            <a:solidFill>
              <a:srgbClr val="EF4123"/>
            </a:solidFill>
          </a:ln>
        </p:spPr>
        <p:txBody>
          <a:bodyPr wrap="square" lIns="0" tIns="0" rIns="0" bIns="0" rtlCol="0"/>
          <a:lstStyle/>
          <a:p>
            <a:endParaRPr/>
          </a:p>
        </p:txBody>
      </p:sp>
      <p:sp>
        <p:nvSpPr>
          <p:cNvPr id="18" name="object 18"/>
          <p:cNvSpPr/>
          <p:nvPr/>
        </p:nvSpPr>
        <p:spPr>
          <a:xfrm>
            <a:off x="8352555" y="941959"/>
            <a:ext cx="0" cy="86360"/>
          </a:xfrm>
          <a:custGeom>
            <a:avLst/>
            <a:gdLst/>
            <a:ahLst/>
            <a:cxnLst/>
            <a:rect l="l" t="t" r="r" b="b"/>
            <a:pathLst>
              <a:path h="86359">
                <a:moveTo>
                  <a:pt x="0" y="0"/>
                </a:moveTo>
                <a:lnTo>
                  <a:pt x="0" y="86359"/>
                </a:lnTo>
              </a:path>
            </a:pathLst>
          </a:custGeom>
          <a:ln w="52082">
            <a:solidFill>
              <a:srgbClr val="EF4123"/>
            </a:solidFill>
          </a:ln>
        </p:spPr>
        <p:txBody>
          <a:bodyPr wrap="square" lIns="0" tIns="0" rIns="0" bIns="0" rtlCol="0"/>
          <a:lstStyle/>
          <a:p>
            <a:endParaRPr/>
          </a:p>
        </p:txBody>
      </p:sp>
      <p:sp>
        <p:nvSpPr>
          <p:cNvPr id="19" name="object 19"/>
          <p:cNvSpPr/>
          <p:nvPr/>
        </p:nvSpPr>
        <p:spPr>
          <a:xfrm>
            <a:off x="8487435" y="1073277"/>
            <a:ext cx="0" cy="88900"/>
          </a:xfrm>
          <a:custGeom>
            <a:avLst/>
            <a:gdLst/>
            <a:ahLst/>
            <a:cxnLst/>
            <a:rect l="l" t="t" r="r" b="b"/>
            <a:pathLst>
              <a:path h="88900">
                <a:moveTo>
                  <a:pt x="0" y="0"/>
                </a:moveTo>
                <a:lnTo>
                  <a:pt x="0" y="88392"/>
                </a:lnTo>
              </a:path>
            </a:pathLst>
          </a:custGeom>
          <a:ln w="52120">
            <a:solidFill>
              <a:srgbClr val="EF4123"/>
            </a:solidFill>
          </a:ln>
        </p:spPr>
        <p:txBody>
          <a:bodyPr wrap="square" lIns="0" tIns="0" rIns="0" bIns="0" rtlCol="0"/>
          <a:lstStyle/>
          <a:p>
            <a:endParaRPr/>
          </a:p>
        </p:txBody>
      </p:sp>
      <p:sp>
        <p:nvSpPr>
          <p:cNvPr id="20" name="object 20"/>
          <p:cNvSpPr/>
          <p:nvPr/>
        </p:nvSpPr>
        <p:spPr>
          <a:xfrm>
            <a:off x="8487435" y="942124"/>
            <a:ext cx="0" cy="86995"/>
          </a:xfrm>
          <a:custGeom>
            <a:avLst/>
            <a:gdLst/>
            <a:ahLst/>
            <a:cxnLst/>
            <a:rect l="l" t="t" r="r" b="b"/>
            <a:pathLst>
              <a:path h="86994">
                <a:moveTo>
                  <a:pt x="0" y="0"/>
                </a:moveTo>
                <a:lnTo>
                  <a:pt x="0" y="86613"/>
                </a:lnTo>
              </a:path>
            </a:pathLst>
          </a:custGeom>
          <a:ln w="52120">
            <a:solidFill>
              <a:srgbClr val="EF4123"/>
            </a:solidFill>
          </a:ln>
        </p:spPr>
        <p:txBody>
          <a:bodyPr wrap="square" lIns="0" tIns="0" rIns="0" bIns="0" rtlCol="0"/>
          <a:lstStyle/>
          <a:p>
            <a:endParaRPr/>
          </a:p>
        </p:txBody>
      </p:sp>
      <p:sp>
        <p:nvSpPr>
          <p:cNvPr id="21" name="object 21"/>
          <p:cNvSpPr/>
          <p:nvPr/>
        </p:nvSpPr>
        <p:spPr>
          <a:xfrm>
            <a:off x="8904401" y="938124"/>
            <a:ext cx="203835" cy="224154"/>
          </a:xfrm>
          <a:custGeom>
            <a:avLst/>
            <a:gdLst/>
            <a:ahLst/>
            <a:cxnLst/>
            <a:rect l="l" t="t" r="r" b="b"/>
            <a:pathLst>
              <a:path w="203834" h="224155">
                <a:moveTo>
                  <a:pt x="106121" y="0"/>
                </a:moveTo>
                <a:lnTo>
                  <a:pt x="98831" y="0"/>
                </a:lnTo>
                <a:lnTo>
                  <a:pt x="0" y="222707"/>
                </a:lnTo>
                <a:lnTo>
                  <a:pt x="0" y="223532"/>
                </a:lnTo>
                <a:lnTo>
                  <a:pt x="53454" y="223532"/>
                </a:lnTo>
                <a:lnTo>
                  <a:pt x="53454" y="222707"/>
                </a:lnTo>
                <a:lnTo>
                  <a:pt x="63093" y="199428"/>
                </a:lnTo>
                <a:lnTo>
                  <a:pt x="66103" y="192049"/>
                </a:lnTo>
                <a:lnTo>
                  <a:pt x="190164" y="192049"/>
                </a:lnTo>
                <a:lnTo>
                  <a:pt x="171935" y="150393"/>
                </a:lnTo>
                <a:lnTo>
                  <a:pt x="81927" y="150393"/>
                </a:lnTo>
                <a:lnTo>
                  <a:pt x="81927" y="149707"/>
                </a:lnTo>
                <a:lnTo>
                  <a:pt x="85755" y="140225"/>
                </a:lnTo>
                <a:lnTo>
                  <a:pt x="89141" y="131703"/>
                </a:lnTo>
                <a:lnTo>
                  <a:pt x="99936" y="101028"/>
                </a:lnTo>
                <a:lnTo>
                  <a:pt x="150332" y="101028"/>
                </a:lnTo>
                <a:lnTo>
                  <a:pt x="106121" y="0"/>
                </a:lnTo>
                <a:close/>
              </a:path>
              <a:path w="203834" h="224155">
                <a:moveTo>
                  <a:pt x="190164" y="192049"/>
                </a:moveTo>
                <a:lnTo>
                  <a:pt x="132918" y="192049"/>
                </a:lnTo>
                <a:lnTo>
                  <a:pt x="145034" y="222707"/>
                </a:lnTo>
                <a:lnTo>
                  <a:pt x="145034" y="223532"/>
                </a:lnTo>
                <a:lnTo>
                  <a:pt x="203581" y="223532"/>
                </a:lnTo>
                <a:lnTo>
                  <a:pt x="203581" y="222707"/>
                </a:lnTo>
                <a:lnTo>
                  <a:pt x="190164" y="192049"/>
                </a:lnTo>
                <a:close/>
              </a:path>
              <a:path w="203834" h="224155">
                <a:moveTo>
                  <a:pt x="150332" y="101028"/>
                </a:moveTo>
                <a:lnTo>
                  <a:pt x="100215" y="101028"/>
                </a:lnTo>
                <a:lnTo>
                  <a:pt x="101384" y="105346"/>
                </a:lnTo>
                <a:lnTo>
                  <a:pt x="103124" y="110845"/>
                </a:lnTo>
                <a:lnTo>
                  <a:pt x="117640" y="149707"/>
                </a:lnTo>
                <a:lnTo>
                  <a:pt x="117640" y="150393"/>
                </a:lnTo>
                <a:lnTo>
                  <a:pt x="171935" y="150393"/>
                </a:lnTo>
                <a:lnTo>
                  <a:pt x="150332" y="101028"/>
                </a:lnTo>
                <a:close/>
              </a:path>
            </a:pathLst>
          </a:custGeom>
          <a:solidFill>
            <a:srgbClr val="EF4123"/>
          </a:solidFill>
        </p:spPr>
        <p:txBody>
          <a:bodyPr wrap="square" lIns="0" tIns="0" rIns="0" bIns="0" rtlCol="0"/>
          <a:lstStyle/>
          <a:p>
            <a:endParaRPr/>
          </a:p>
        </p:txBody>
      </p:sp>
      <p:sp>
        <p:nvSpPr>
          <p:cNvPr id="22" name="object 22"/>
          <p:cNvSpPr/>
          <p:nvPr/>
        </p:nvSpPr>
        <p:spPr>
          <a:xfrm>
            <a:off x="9228563" y="1072769"/>
            <a:ext cx="0" cy="88900"/>
          </a:xfrm>
          <a:custGeom>
            <a:avLst/>
            <a:gdLst/>
            <a:ahLst/>
            <a:cxnLst/>
            <a:rect l="l" t="t" r="r" b="b"/>
            <a:pathLst>
              <a:path h="88900">
                <a:moveTo>
                  <a:pt x="0" y="0"/>
                </a:moveTo>
                <a:lnTo>
                  <a:pt x="0" y="88900"/>
                </a:lnTo>
              </a:path>
            </a:pathLst>
          </a:custGeom>
          <a:ln w="52108">
            <a:solidFill>
              <a:srgbClr val="EF4123"/>
            </a:solidFill>
          </a:ln>
        </p:spPr>
        <p:txBody>
          <a:bodyPr wrap="square" lIns="0" tIns="0" rIns="0" bIns="0" rtlCol="0"/>
          <a:lstStyle/>
          <a:p>
            <a:endParaRPr/>
          </a:p>
        </p:txBody>
      </p:sp>
      <p:sp>
        <p:nvSpPr>
          <p:cNvPr id="23" name="object 23"/>
          <p:cNvSpPr/>
          <p:nvPr/>
        </p:nvSpPr>
        <p:spPr>
          <a:xfrm>
            <a:off x="9202508" y="1050544"/>
            <a:ext cx="187325" cy="0"/>
          </a:xfrm>
          <a:custGeom>
            <a:avLst/>
            <a:gdLst/>
            <a:ahLst/>
            <a:cxnLst/>
            <a:rect l="l" t="t" r="r" b="b"/>
            <a:pathLst>
              <a:path w="187325">
                <a:moveTo>
                  <a:pt x="0" y="0"/>
                </a:moveTo>
                <a:lnTo>
                  <a:pt x="186994" y="0"/>
                </a:lnTo>
              </a:path>
            </a:pathLst>
          </a:custGeom>
          <a:ln w="44450">
            <a:solidFill>
              <a:srgbClr val="EF4123"/>
            </a:solidFill>
          </a:ln>
        </p:spPr>
        <p:txBody>
          <a:bodyPr wrap="square" lIns="0" tIns="0" rIns="0" bIns="0" rtlCol="0"/>
          <a:lstStyle/>
          <a:p>
            <a:endParaRPr/>
          </a:p>
        </p:txBody>
      </p:sp>
      <p:sp>
        <p:nvSpPr>
          <p:cNvPr id="24" name="object 24"/>
          <p:cNvSpPr/>
          <p:nvPr/>
        </p:nvSpPr>
        <p:spPr>
          <a:xfrm>
            <a:off x="9228563" y="941959"/>
            <a:ext cx="0" cy="86360"/>
          </a:xfrm>
          <a:custGeom>
            <a:avLst/>
            <a:gdLst/>
            <a:ahLst/>
            <a:cxnLst/>
            <a:rect l="l" t="t" r="r" b="b"/>
            <a:pathLst>
              <a:path h="86359">
                <a:moveTo>
                  <a:pt x="0" y="0"/>
                </a:moveTo>
                <a:lnTo>
                  <a:pt x="0" y="86359"/>
                </a:lnTo>
              </a:path>
            </a:pathLst>
          </a:custGeom>
          <a:ln w="52108">
            <a:solidFill>
              <a:srgbClr val="EF4123"/>
            </a:solidFill>
          </a:ln>
        </p:spPr>
        <p:txBody>
          <a:bodyPr wrap="square" lIns="0" tIns="0" rIns="0" bIns="0" rtlCol="0"/>
          <a:lstStyle/>
          <a:p>
            <a:endParaRPr/>
          </a:p>
        </p:txBody>
      </p:sp>
      <p:sp>
        <p:nvSpPr>
          <p:cNvPr id="25" name="object 25"/>
          <p:cNvSpPr/>
          <p:nvPr/>
        </p:nvSpPr>
        <p:spPr>
          <a:xfrm>
            <a:off x="9363436" y="1073277"/>
            <a:ext cx="0" cy="88900"/>
          </a:xfrm>
          <a:custGeom>
            <a:avLst/>
            <a:gdLst/>
            <a:ahLst/>
            <a:cxnLst/>
            <a:rect l="l" t="t" r="r" b="b"/>
            <a:pathLst>
              <a:path h="88900">
                <a:moveTo>
                  <a:pt x="0" y="0"/>
                </a:moveTo>
                <a:lnTo>
                  <a:pt x="0" y="88392"/>
                </a:lnTo>
              </a:path>
            </a:pathLst>
          </a:custGeom>
          <a:ln w="52133">
            <a:solidFill>
              <a:srgbClr val="EF4123"/>
            </a:solidFill>
          </a:ln>
        </p:spPr>
        <p:txBody>
          <a:bodyPr wrap="square" lIns="0" tIns="0" rIns="0" bIns="0" rtlCol="0"/>
          <a:lstStyle/>
          <a:p>
            <a:endParaRPr/>
          </a:p>
        </p:txBody>
      </p:sp>
      <p:sp>
        <p:nvSpPr>
          <p:cNvPr id="26" name="object 26"/>
          <p:cNvSpPr/>
          <p:nvPr/>
        </p:nvSpPr>
        <p:spPr>
          <a:xfrm>
            <a:off x="9363436" y="942124"/>
            <a:ext cx="0" cy="86995"/>
          </a:xfrm>
          <a:custGeom>
            <a:avLst/>
            <a:gdLst/>
            <a:ahLst/>
            <a:cxnLst/>
            <a:rect l="l" t="t" r="r" b="b"/>
            <a:pathLst>
              <a:path h="86994">
                <a:moveTo>
                  <a:pt x="0" y="0"/>
                </a:moveTo>
                <a:lnTo>
                  <a:pt x="0" y="86613"/>
                </a:lnTo>
              </a:path>
            </a:pathLst>
          </a:custGeom>
          <a:ln w="52133">
            <a:solidFill>
              <a:srgbClr val="EF4123"/>
            </a:solidFill>
          </a:ln>
        </p:spPr>
        <p:txBody>
          <a:bodyPr wrap="square" lIns="0" tIns="0" rIns="0" bIns="0" rtlCol="0"/>
          <a:lstStyle/>
          <a:p>
            <a:endParaRPr/>
          </a:p>
        </p:txBody>
      </p:sp>
      <p:sp>
        <p:nvSpPr>
          <p:cNvPr id="27" name="object 27"/>
          <p:cNvSpPr/>
          <p:nvPr/>
        </p:nvSpPr>
        <p:spPr>
          <a:xfrm>
            <a:off x="9413811" y="939241"/>
            <a:ext cx="231140" cy="268605"/>
          </a:xfrm>
          <a:custGeom>
            <a:avLst/>
            <a:gdLst/>
            <a:ahLst/>
            <a:cxnLst/>
            <a:rect l="l" t="t" r="r" b="b"/>
            <a:pathLst>
              <a:path w="231140" h="268605">
                <a:moveTo>
                  <a:pt x="126123" y="237566"/>
                </a:moveTo>
                <a:lnTo>
                  <a:pt x="104559" y="237566"/>
                </a:lnTo>
                <a:lnTo>
                  <a:pt x="99123" y="242455"/>
                </a:lnTo>
                <a:lnTo>
                  <a:pt x="99123" y="262902"/>
                </a:lnTo>
                <a:lnTo>
                  <a:pt x="104559" y="268071"/>
                </a:lnTo>
                <a:lnTo>
                  <a:pt x="126123" y="268071"/>
                </a:lnTo>
                <a:lnTo>
                  <a:pt x="131419" y="262902"/>
                </a:lnTo>
                <a:lnTo>
                  <a:pt x="131325" y="242455"/>
                </a:lnTo>
                <a:lnTo>
                  <a:pt x="126123" y="237566"/>
                </a:lnTo>
                <a:close/>
              </a:path>
              <a:path w="231140" h="268605">
                <a:moveTo>
                  <a:pt x="117386" y="0"/>
                </a:moveTo>
                <a:lnTo>
                  <a:pt x="71416" y="8180"/>
                </a:lnTo>
                <a:lnTo>
                  <a:pt x="33553" y="32715"/>
                </a:lnTo>
                <a:lnTo>
                  <a:pt x="8394" y="68980"/>
                </a:lnTo>
                <a:lnTo>
                  <a:pt x="0" y="112864"/>
                </a:lnTo>
                <a:lnTo>
                  <a:pt x="2080" y="135777"/>
                </a:lnTo>
                <a:lnTo>
                  <a:pt x="18720" y="175920"/>
                </a:lnTo>
                <a:lnTo>
                  <a:pt x="50901" y="207465"/>
                </a:lnTo>
                <a:lnTo>
                  <a:pt x="92009" y="223824"/>
                </a:lnTo>
                <a:lnTo>
                  <a:pt x="115481" y="225869"/>
                </a:lnTo>
                <a:lnTo>
                  <a:pt x="139258" y="223809"/>
                </a:lnTo>
                <a:lnTo>
                  <a:pt x="160929" y="217625"/>
                </a:lnTo>
                <a:lnTo>
                  <a:pt x="180498" y="207315"/>
                </a:lnTo>
                <a:lnTo>
                  <a:pt x="197967" y="192874"/>
                </a:lnTo>
                <a:lnTo>
                  <a:pt x="210307" y="177901"/>
                </a:lnTo>
                <a:lnTo>
                  <a:pt x="116306" y="177901"/>
                </a:lnTo>
                <a:lnTo>
                  <a:pt x="103011" y="176721"/>
                </a:lnTo>
                <a:lnTo>
                  <a:pt x="63026" y="149390"/>
                </a:lnTo>
                <a:lnTo>
                  <a:pt x="53200" y="112864"/>
                </a:lnTo>
                <a:lnTo>
                  <a:pt x="54311" y="99394"/>
                </a:lnTo>
                <a:lnTo>
                  <a:pt x="80428" y="58283"/>
                </a:lnTo>
                <a:lnTo>
                  <a:pt x="116306" y="47840"/>
                </a:lnTo>
                <a:lnTo>
                  <a:pt x="211780" y="47840"/>
                </a:lnTo>
                <a:lnTo>
                  <a:pt x="198653" y="32042"/>
                </a:lnTo>
                <a:lnTo>
                  <a:pt x="181515" y="18023"/>
                </a:lnTo>
                <a:lnTo>
                  <a:pt x="162258" y="8010"/>
                </a:lnTo>
                <a:lnTo>
                  <a:pt x="140881" y="2002"/>
                </a:lnTo>
                <a:lnTo>
                  <a:pt x="117386" y="0"/>
                </a:lnTo>
                <a:close/>
              </a:path>
              <a:path w="231140" h="268605">
                <a:moveTo>
                  <a:pt x="211780" y="47840"/>
                </a:moveTo>
                <a:lnTo>
                  <a:pt x="116306" y="47840"/>
                </a:lnTo>
                <a:lnTo>
                  <a:pt x="128952" y="49011"/>
                </a:lnTo>
                <a:lnTo>
                  <a:pt x="140473" y="52520"/>
                </a:lnTo>
                <a:lnTo>
                  <a:pt x="173048" y="87263"/>
                </a:lnTo>
                <a:lnTo>
                  <a:pt x="177321" y="112864"/>
                </a:lnTo>
                <a:lnTo>
                  <a:pt x="176302" y="126014"/>
                </a:lnTo>
                <a:lnTo>
                  <a:pt x="151548" y="167293"/>
                </a:lnTo>
                <a:lnTo>
                  <a:pt x="116306" y="177901"/>
                </a:lnTo>
                <a:lnTo>
                  <a:pt x="210307" y="177901"/>
                </a:lnTo>
                <a:lnTo>
                  <a:pt x="228519" y="134881"/>
                </a:lnTo>
                <a:lnTo>
                  <a:pt x="230555" y="111226"/>
                </a:lnTo>
                <a:lnTo>
                  <a:pt x="228562" y="88433"/>
                </a:lnTo>
                <a:lnTo>
                  <a:pt x="222581" y="67638"/>
                </a:lnTo>
                <a:lnTo>
                  <a:pt x="212612" y="48842"/>
                </a:lnTo>
                <a:lnTo>
                  <a:pt x="211780" y="47840"/>
                </a:lnTo>
                <a:close/>
              </a:path>
            </a:pathLst>
          </a:custGeom>
          <a:solidFill>
            <a:srgbClr val="EF4123"/>
          </a:solidFill>
        </p:spPr>
        <p:txBody>
          <a:bodyPr wrap="square" lIns="0" tIns="0" rIns="0" bIns="0" rtlCol="0"/>
          <a:lstStyle/>
          <a:p>
            <a:endParaRPr/>
          </a:p>
        </p:txBody>
      </p:sp>
      <p:sp>
        <p:nvSpPr>
          <p:cNvPr id="28" name="object 28"/>
          <p:cNvSpPr/>
          <p:nvPr/>
        </p:nvSpPr>
        <p:spPr>
          <a:xfrm>
            <a:off x="9668547" y="939152"/>
            <a:ext cx="165735" cy="226060"/>
          </a:xfrm>
          <a:custGeom>
            <a:avLst/>
            <a:gdLst/>
            <a:ahLst/>
            <a:cxnLst/>
            <a:rect l="l" t="t" r="r" b="b"/>
            <a:pathLst>
              <a:path w="165734" h="226059">
                <a:moveTo>
                  <a:pt x="136105" y="0"/>
                </a:moveTo>
                <a:lnTo>
                  <a:pt x="130048" y="0"/>
                </a:lnTo>
                <a:lnTo>
                  <a:pt x="101070" y="2047"/>
                </a:lnTo>
                <a:lnTo>
                  <a:pt x="52749" y="18409"/>
                </a:lnTo>
                <a:lnTo>
                  <a:pt x="18795" y="49163"/>
                </a:lnTo>
                <a:lnTo>
                  <a:pt x="2089" y="88688"/>
                </a:lnTo>
                <a:lnTo>
                  <a:pt x="0" y="111772"/>
                </a:lnTo>
                <a:lnTo>
                  <a:pt x="0" y="112039"/>
                </a:lnTo>
                <a:lnTo>
                  <a:pt x="8604" y="158511"/>
                </a:lnTo>
                <a:lnTo>
                  <a:pt x="34391" y="195097"/>
                </a:lnTo>
                <a:lnTo>
                  <a:pt x="72839" y="218174"/>
                </a:lnTo>
                <a:lnTo>
                  <a:pt x="120840" y="225869"/>
                </a:lnTo>
                <a:lnTo>
                  <a:pt x="127563" y="225759"/>
                </a:lnTo>
                <a:lnTo>
                  <a:pt x="165239" y="220522"/>
                </a:lnTo>
                <a:lnTo>
                  <a:pt x="163742" y="179133"/>
                </a:lnTo>
                <a:lnTo>
                  <a:pt x="125526" y="179133"/>
                </a:lnTo>
                <a:lnTo>
                  <a:pt x="110335" y="177973"/>
                </a:lnTo>
                <a:lnTo>
                  <a:pt x="74650" y="160578"/>
                </a:lnTo>
                <a:lnTo>
                  <a:pt x="57257" y="126419"/>
                </a:lnTo>
                <a:lnTo>
                  <a:pt x="56095" y="112039"/>
                </a:lnTo>
                <a:lnTo>
                  <a:pt x="57359" y="97932"/>
                </a:lnTo>
                <a:lnTo>
                  <a:pt x="76301" y="64477"/>
                </a:lnTo>
                <a:lnTo>
                  <a:pt x="114842" y="47595"/>
                </a:lnTo>
                <a:lnTo>
                  <a:pt x="131165" y="46469"/>
                </a:lnTo>
                <a:lnTo>
                  <a:pt x="163441" y="46469"/>
                </a:lnTo>
                <a:lnTo>
                  <a:pt x="164973" y="3454"/>
                </a:lnTo>
                <a:lnTo>
                  <a:pt x="161137" y="2438"/>
                </a:lnTo>
                <a:lnTo>
                  <a:pt x="155575" y="1562"/>
                </a:lnTo>
                <a:lnTo>
                  <a:pt x="142201" y="279"/>
                </a:lnTo>
                <a:lnTo>
                  <a:pt x="136105" y="0"/>
                </a:lnTo>
                <a:close/>
              </a:path>
              <a:path w="165734" h="226059">
                <a:moveTo>
                  <a:pt x="163588" y="174878"/>
                </a:moveTo>
                <a:lnTo>
                  <a:pt x="163055" y="174878"/>
                </a:lnTo>
                <a:lnTo>
                  <a:pt x="158534" y="176161"/>
                </a:lnTo>
                <a:lnTo>
                  <a:pt x="154266" y="177088"/>
                </a:lnTo>
                <a:lnTo>
                  <a:pt x="150139" y="177634"/>
                </a:lnTo>
                <a:lnTo>
                  <a:pt x="146545" y="178257"/>
                </a:lnTo>
                <a:lnTo>
                  <a:pt x="142608" y="178688"/>
                </a:lnTo>
                <a:lnTo>
                  <a:pt x="138315" y="178841"/>
                </a:lnTo>
                <a:lnTo>
                  <a:pt x="125526" y="179133"/>
                </a:lnTo>
                <a:lnTo>
                  <a:pt x="163742" y="179133"/>
                </a:lnTo>
                <a:lnTo>
                  <a:pt x="163588" y="174878"/>
                </a:lnTo>
                <a:close/>
              </a:path>
              <a:path w="165734" h="226059">
                <a:moveTo>
                  <a:pt x="163441" y="46469"/>
                </a:moveTo>
                <a:lnTo>
                  <a:pt x="138315" y="46469"/>
                </a:lnTo>
                <a:lnTo>
                  <a:pt x="144995" y="46939"/>
                </a:lnTo>
                <a:lnTo>
                  <a:pt x="151218" y="47853"/>
                </a:lnTo>
                <a:lnTo>
                  <a:pt x="151688" y="47942"/>
                </a:lnTo>
                <a:lnTo>
                  <a:pt x="152882" y="48120"/>
                </a:lnTo>
                <a:lnTo>
                  <a:pt x="163309" y="50177"/>
                </a:lnTo>
                <a:lnTo>
                  <a:pt x="163441" y="46469"/>
                </a:lnTo>
                <a:close/>
              </a:path>
            </a:pathLst>
          </a:custGeom>
          <a:solidFill>
            <a:srgbClr val="EF4123"/>
          </a:solidFill>
        </p:spPr>
        <p:txBody>
          <a:bodyPr wrap="square" lIns="0" tIns="0" rIns="0" bIns="0" rtlCol="0"/>
          <a:lstStyle/>
          <a:p>
            <a:endParaRPr/>
          </a:p>
        </p:txBody>
      </p:sp>
      <p:sp>
        <p:nvSpPr>
          <p:cNvPr id="29" name="object 29"/>
          <p:cNvSpPr/>
          <p:nvPr/>
        </p:nvSpPr>
        <p:spPr>
          <a:xfrm>
            <a:off x="8539315" y="870852"/>
            <a:ext cx="371475" cy="363855"/>
          </a:xfrm>
          <a:custGeom>
            <a:avLst/>
            <a:gdLst/>
            <a:ahLst/>
            <a:cxnLst/>
            <a:rect l="l" t="t" r="r" b="b"/>
            <a:pathLst>
              <a:path w="371475" h="363855">
                <a:moveTo>
                  <a:pt x="189179" y="0"/>
                </a:moveTo>
                <a:lnTo>
                  <a:pt x="150514" y="3318"/>
                </a:lnTo>
                <a:lnTo>
                  <a:pt x="82762" y="29725"/>
                </a:lnTo>
                <a:lnTo>
                  <a:pt x="30394" y="80293"/>
                </a:lnTo>
                <a:lnTo>
                  <a:pt x="3394" y="144836"/>
                </a:lnTo>
                <a:lnTo>
                  <a:pt x="0" y="181584"/>
                </a:lnTo>
                <a:lnTo>
                  <a:pt x="3366" y="218374"/>
                </a:lnTo>
                <a:lnTo>
                  <a:pt x="30164" y="283068"/>
                </a:lnTo>
                <a:lnTo>
                  <a:pt x="81817" y="333717"/>
                </a:lnTo>
                <a:lnTo>
                  <a:pt x="148172" y="360096"/>
                </a:lnTo>
                <a:lnTo>
                  <a:pt x="185978" y="363410"/>
                </a:lnTo>
                <a:lnTo>
                  <a:pt x="224215" y="360070"/>
                </a:lnTo>
                <a:lnTo>
                  <a:pt x="259184" y="350081"/>
                </a:lnTo>
                <a:lnTo>
                  <a:pt x="290777" y="333492"/>
                </a:lnTo>
                <a:lnTo>
                  <a:pt x="318884" y="310349"/>
                </a:lnTo>
                <a:lnTo>
                  <a:pt x="328822" y="298246"/>
                </a:lnTo>
                <a:lnTo>
                  <a:pt x="187337" y="298246"/>
                </a:lnTo>
                <a:lnTo>
                  <a:pt x="163581" y="296125"/>
                </a:lnTo>
                <a:lnTo>
                  <a:pt x="122504" y="279242"/>
                </a:lnTo>
                <a:lnTo>
                  <a:pt x="91618" y="246948"/>
                </a:lnTo>
                <a:lnTo>
                  <a:pt x="75899" y="205399"/>
                </a:lnTo>
                <a:lnTo>
                  <a:pt x="73926" y="181584"/>
                </a:lnTo>
                <a:lnTo>
                  <a:pt x="75934" y="157559"/>
                </a:lnTo>
                <a:lnTo>
                  <a:pt x="91912" y="115872"/>
                </a:lnTo>
                <a:lnTo>
                  <a:pt x="122874" y="83789"/>
                </a:lnTo>
                <a:lnTo>
                  <a:pt x="163713" y="67043"/>
                </a:lnTo>
                <a:lnTo>
                  <a:pt x="187337" y="64935"/>
                </a:lnTo>
                <a:lnTo>
                  <a:pt x="331164" y="64935"/>
                </a:lnTo>
                <a:lnTo>
                  <a:pt x="320040" y="51498"/>
                </a:lnTo>
                <a:lnTo>
                  <a:pt x="292506" y="29033"/>
                </a:lnTo>
                <a:lnTo>
                  <a:pt x="261439" y="12933"/>
                </a:lnTo>
                <a:lnTo>
                  <a:pt x="226956" y="3240"/>
                </a:lnTo>
                <a:lnTo>
                  <a:pt x="189179" y="0"/>
                </a:lnTo>
                <a:close/>
              </a:path>
              <a:path w="371475" h="363855">
                <a:moveTo>
                  <a:pt x="331164" y="64935"/>
                </a:moveTo>
                <a:lnTo>
                  <a:pt x="187337" y="64935"/>
                </a:lnTo>
                <a:lnTo>
                  <a:pt x="210069" y="67061"/>
                </a:lnTo>
                <a:lnTo>
                  <a:pt x="230878" y="73421"/>
                </a:lnTo>
                <a:lnTo>
                  <a:pt x="266446" y="98729"/>
                </a:lnTo>
                <a:lnTo>
                  <a:pt x="289582" y="135899"/>
                </a:lnTo>
                <a:lnTo>
                  <a:pt x="297229" y="179285"/>
                </a:lnTo>
                <a:lnTo>
                  <a:pt x="297273" y="181584"/>
                </a:lnTo>
                <a:lnTo>
                  <a:pt x="295462" y="204811"/>
                </a:lnTo>
                <a:lnTo>
                  <a:pt x="280500" y="246578"/>
                </a:lnTo>
                <a:lnTo>
                  <a:pt x="250913" y="279022"/>
                </a:lnTo>
                <a:lnTo>
                  <a:pt x="210769" y="296101"/>
                </a:lnTo>
                <a:lnTo>
                  <a:pt x="187337" y="298246"/>
                </a:lnTo>
                <a:lnTo>
                  <a:pt x="328822" y="298246"/>
                </a:lnTo>
                <a:lnTo>
                  <a:pt x="341712" y="282548"/>
                </a:lnTo>
                <a:lnTo>
                  <a:pt x="358079" y="251361"/>
                </a:lnTo>
                <a:lnTo>
                  <a:pt x="367936" y="216902"/>
                </a:lnTo>
                <a:lnTo>
                  <a:pt x="371233" y="179285"/>
                </a:lnTo>
                <a:lnTo>
                  <a:pt x="368010" y="142425"/>
                </a:lnTo>
                <a:lnTo>
                  <a:pt x="358371" y="108796"/>
                </a:lnTo>
                <a:lnTo>
                  <a:pt x="342365" y="78464"/>
                </a:lnTo>
                <a:lnTo>
                  <a:pt x="331164" y="64935"/>
                </a:lnTo>
                <a:close/>
              </a:path>
            </a:pathLst>
          </a:custGeom>
          <a:solidFill>
            <a:srgbClr val="0077A8"/>
          </a:solidFill>
        </p:spPr>
        <p:txBody>
          <a:bodyPr wrap="square" lIns="0" tIns="0" rIns="0" bIns="0" rtlCol="0"/>
          <a:lstStyle/>
          <a:p>
            <a:endParaRPr/>
          </a:p>
        </p:txBody>
      </p:sp>
      <p:sp>
        <p:nvSpPr>
          <p:cNvPr id="30" name="object 30"/>
          <p:cNvSpPr/>
          <p:nvPr/>
        </p:nvSpPr>
        <p:spPr>
          <a:xfrm>
            <a:off x="8536926" y="1174687"/>
            <a:ext cx="127000" cy="149860"/>
          </a:xfrm>
          <a:custGeom>
            <a:avLst/>
            <a:gdLst/>
            <a:ahLst/>
            <a:cxnLst/>
            <a:rect l="l" t="t" r="r" b="b"/>
            <a:pathLst>
              <a:path w="127000" h="149859">
                <a:moveTo>
                  <a:pt x="91897" y="0"/>
                </a:moveTo>
                <a:lnTo>
                  <a:pt x="0" y="124117"/>
                </a:lnTo>
                <a:lnTo>
                  <a:pt x="34455" y="149669"/>
                </a:lnTo>
                <a:lnTo>
                  <a:pt x="126415" y="25539"/>
                </a:lnTo>
                <a:lnTo>
                  <a:pt x="91897" y="0"/>
                </a:lnTo>
                <a:close/>
              </a:path>
            </a:pathLst>
          </a:custGeom>
          <a:solidFill>
            <a:srgbClr val="0077A8"/>
          </a:solidFill>
        </p:spPr>
        <p:txBody>
          <a:bodyPr wrap="square" lIns="0" tIns="0" rIns="0" bIns="0" rtlCol="0"/>
          <a:lstStyle/>
          <a:p>
            <a:endParaRPr/>
          </a:p>
        </p:txBody>
      </p:sp>
      <p:sp>
        <p:nvSpPr>
          <p:cNvPr id="31" name="object 31"/>
          <p:cNvSpPr/>
          <p:nvPr/>
        </p:nvSpPr>
        <p:spPr>
          <a:xfrm>
            <a:off x="8475916" y="1220183"/>
            <a:ext cx="154940" cy="185420"/>
          </a:xfrm>
          <a:custGeom>
            <a:avLst/>
            <a:gdLst/>
            <a:ahLst/>
            <a:cxnLst/>
            <a:rect l="l" t="t" r="r" b="b"/>
            <a:pathLst>
              <a:path w="154940" h="185419">
                <a:moveTo>
                  <a:pt x="115720" y="0"/>
                </a:moveTo>
                <a:lnTo>
                  <a:pt x="6388" y="130729"/>
                </a:lnTo>
                <a:lnTo>
                  <a:pt x="0" y="156219"/>
                </a:lnTo>
                <a:lnTo>
                  <a:pt x="4384" y="168631"/>
                </a:lnTo>
                <a:lnTo>
                  <a:pt x="13500" y="178747"/>
                </a:lnTo>
                <a:lnTo>
                  <a:pt x="25841" y="184529"/>
                </a:lnTo>
                <a:lnTo>
                  <a:pt x="38990" y="185113"/>
                </a:lnTo>
                <a:lnTo>
                  <a:pt x="51399" y="180730"/>
                </a:lnTo>
                <a:lnTo>
                  <a:pt x="61518" y="171610"/>
                </a:lnTo>
                <a:lnTo>
                  <a:pt x="148374" y="54389"/>
                </a:lnTo>
                <a:lnTo>
                  <a:pt x="154146" y="42033"/>
                </a:lnTo>
                <a:lnTo>
                  <a:pt x="154722" y="28878"/>
                </a:lnTo>
                <a:lnTo>
                  <a:pt x="150333" y="16470"/>
                </a:lnTo>
                <a:lnTo>
                  <a:pt x="141211" y="6357"/>
                </a:lnTo>
                <a:lnTo>
                  <a:pt x="128873" y="581"/>
                </a:lnTo>
                <a:lnTo>
                  <a:pt x="115720" y="0"/>
                </a:lnTo>
                <a:close/>
              </a:path>
            </a:pathLst>
          </a:custGeom>
          <a:solidFill>
            <a:srgbClr val="0077A8"/>
          </a:solidFill>
        </p:spPr>
        <p:txBody>
          <a:bodyPr wrap="square" lIns="0" tIns="0" rIns="0" bIns="0" rtlCol="0"/>
          <a:lstStyle/>
          <a:p>
            <a:endParaRPr/>
          </a:p>
        </p:txBody>
      </p:sp>
      <p:sp>
        <p:nvSpPr>
          <p:cNvPr id="32" name="object 32"/>
          <p:cNvSpPr/>
          <p:nvPr/>
        </p:nvSpPr>
        <p:spPr>
          <a:xfrm>
            <a:off x="7776362" y="911530"/>
            <a:ext cx="36830" cy="57150"/>
          </a:xfrm>
          <a:custGeom>
            <a:avLst/>
            <a:gdLst/>
            <a:ahLst/>
            <a:cxnLst/>
            <a:rect l="l" t="t" r="r" b="b"/>
            <a:pathLst>
              <a:path w="36829" h="57150">
                <a:moveTo>
                  <a:pt x="22186" y="0"/>
                </a:moveTo>
                <a:lnTo>
                  <a:pt x="13144" y="0"/>
                </a:lnTo>
                <a:lnTo>
                  <a:pt x="8877" y="1752"/>
                </a:lnTo>
                <a:lnTo>
                  <a:pt x="1777" y="8801"/>
                </a:lnTo>
                <a:lnTo>
                  <a:pt x="37" y="12941"/>
                </a:lnTo>
                <a:lnTo>
                  <a:pt x="0" y="23025"/>
                </a:lnTo>
                <a:lnTo>
                  <a:pt x="1777" y="27317"/>
                </a:lnTo>
                <a:lnTo>
                  <a:pt x="5346" y="30860"/>
                </a:lnTo>
                <a:lnTo>
                  <a:pt x="7188" y="32791"/>
                </a:lnTo>
                <a:lnTo>
                  <a:pt x="9270" y="34150"/>
                </a:lnTo>
                <a:lnTo>
                  <a:pt x="11556" y="34988"/>
                </a:lnTo>
                <a:lnTo>
                  <a:pt x="10134" y="37058"/>
                </a:lnTo>
                <a:lnTo>
                  <a:pt x="7505" y="39166"/>
                </a:lnTo>
                <a:lnTo>
                  <a:pt x="3657" y="41313"/>
                </a:lnTo>
                <a:lnTo>
                  <a:pt x="2031" y="41935"/>
                </a:lnTo>
                <a:lnTo>
                  <a:pt x="2031" y="56616"/>
                </a:lnTo>
                <a:lnTo>
                  <a:pt x="8826" y="54165"/>
                </a:lnTo>
                <a:lnTo>
                  <a:pt x="14897" y="50660"/>
                </a:lnTo>
                <a:lnTo>
                  <a:pt x="20218" y="46075"/>
                </a:lnTo>
                <a:lnTo>
                  <a:pt x="23698" y="43192"/>
                </a:lnTo>
                <a:lnTo>
                  <a:pt x="26631" y="40208"/>
                </a:lnTo>
                <a:lnTo>
                  <a:pt x="32092" y="32931"/>
                </a:lnTo>
                <a:lnTo>
                  <a:pt x="34175" y="28651"/>
                </a:lnTo>
                <a:lnTo>
                  <a:pt x="35204" y="24206"/>
                </a:lnTo>
                <a:lnTo>
                  <a:pt x="35382" y="23685"/>
                </a:lnTo>
                <a:lnTo>
                  <a:pt x="35521" y="23545"/>
                </a:lnTo>
                <a:lnTo>
                  <a:pt x="36207" y="21691"/>
                </a:lnTo>
                <a:lnTo>
                  <a:pt x="36537" y="19684"/>
                </a:lnTo>
                <a:lnTo>
                  <a:pt x="36537" y="12941"/>
                </a:lnTo>
                <a:lnTo>
                  <a:pt x="34861" y="9004"/>
                </a:lnTo>
                <a:lnTo>
                  <a:pt x="30708" y="4851"/>
                </a:lnTo>
                <a:lnTo>
                  <a:pt x="29819" y="4102"/>
                </a:lnTo>
                <a:lnTo>
                  <a:pt x="28765" y="3441"/>
                </a:lnTo>
                <a:lnTo>
                  <a:pt x="25717" y="1155"/>
                </a:lnTo>
                <a:lnTo>
                  <a:pt x="22186" y="0"/>
                </a:lnTo>
                <a:close/>
              </a:path>
            </a:pathLst>
          </a:custGeom>
          <a:solidFill>
            <a:srgbClr val="EF4123"/>
          </a:solidFill>
        </p:spPr>
        <p:txBody>
          <a:bodyPr wrap="square" lIns="0" tIns="0" rIns="0" bIns="0" rtlCol="0"/>
          <a:lstStyle/>
          <a:p>
            <a:endParaRPr/>
          </a:p>
        </p:txBody>
      </p:sp>
      <p:sp>
        <p:nvSpPr>
          <p:cNvPr id="33" name="object 33"/>
          <p:cNvSpPr/>
          <p:nvPr/>
        </p:nvSpPr>
        <p:spPr>
          <a:xfrm>
            <a:off x="7671041" y="881164"/>
            <a:ext cx="66675" cy="53975"/>
          </a:xfrm>
          <a:custGeom>
            <a:avLst/>
            <a:gdLst/>
            <a:ahLst/>
            <a:cxnLst/>
            <a:rect l="l" t="t" r="r" b="b"/>
            <a:pathLst>
              <a:path w="66675" h="53975">
                <a:moveTo>
                  <a:pt x="53200" y="0"/>
                </a:moveTo>
                <a:lnTo>
                  <a:pt x="0" y="41363"/>
                </a:lnTo>
                <a:lnTo>
                  <a:pt x="8521" y="53746"/>
                </a:lnTo>
                <a:lnTo>
                  <a:pt x="66268" y="19773"/>
                </a:lnTo>
                <a:lnTo>
                  <a:pt x="53200" y="0"/>
                </a:lnTo>
                <a:close/>
              </a:path>
            </a:pathLst>
          </a:custGeom>
          <a:solidFill>
            <a:srgbClr val="EF4123"/>
          </a:solidFill>
        </p:spPr>
        <p:txBody>
          <a:bodyPr wrap="square" lIns="0" tIns="0" rIns="0" bIns="0" rtlCol="0"/>
          <a:lstStyle/>
          <a:p>
            <a:endParaRPr/>
          </a:p>
        </p:txBody>
      </p:sp>
      <p:sp>
        <p:nvSpPr>
          <p:cNvPr id="34" name="object 34"/>
          <p:cNvSpPr/>
          <p:nvPr/>
        </p:nvSpPr>
        <p:spPr>
          <a:xfrm>
            <a:off x="7591983" y="942010"/>
            <a:ext cx="187325" cy="224154"/>
          </a:xfrm>
          <a:custGeom>
            <a:avLst/>
            <a:gdLst/>
            <a:ahLst/>
            <a:cxnLst/>
            <a:rect l="l" t="t" r="r" b="b"/>
            <a:pathLst>
              <a:path w="187325" h="224155">
                <a:moveTo>
                  <a:pt x="53213" y="0"/>
                </a:moveTo>
                <a:lnTo>
                  <a:pt x="0" y="0"/>
                </a:lnTo>
                <a:lnTo>
                  <a:pt x="87" y="117119"/>
                </a:lnTo>
                <a:lnTo>
                  <a:pt x="2607" y="157677"/>
                </a:lnTo>
                <a:lnTo>
                  <a:pt x="21572" y="196755"/>
                </a:lnTo>
                <a:lnTo>
                  <a:pt x="65366" y="220804"/>
                </a:lnTo>
                <a:lnTo>
                  <a:pt x="95681" y="223812"/>
                </a:lnTo>
                <a:lnTo>
                  <a:pt x="109998" y="222918"/>
                </a:lnTo>
                <a:lnTo>
                  <a:pt x="148196" y="209511"/>
                </a:lnTo>
                <a:lnTo>
                  <a:pt x="177622" y="177342"/>
                </a:lnTo>
                <a:lnTo>
                  <a:pt x="178342" y="175285"/>
                </a:lnTo>
                <a:lnTo>
                  <a:pt x="94589" y="175285"/>
                </a:lnTo>
                <a:lnTo>
                  <a:pt x="82902" y="174175"/>
                </a:lnTo>
                <a:lnTo>
                  <a:pt x="54757" y="141811"/>
                </a:lnTo>
                <a:lnTo>
                  <a:pt x="53213" y="117119"/>
                </a:lnTo>
                <a:lnTo>
                  <a:pt x="53213" y="0"/>
                </a:lnTo>
                <a:close/>
              </a:path>
              <a:path w="187325" h="224155">
                <a:moveTo>
                  <a:pt x="186702" y="0"/>
                </a:moveTo>
                <a:lnTo>
                  <a:pt x="135128" y="0"/>
                </a:lnTo>
                <a:lnTo>
                  <a:pt x="135128" y="117119"/>
                </a:lnTo>
                <a:lnTo>
                  <a:pt x="134690" y="131001"/>
                </a:lnTo>
                <a:lnTo>
                  <a:pt x="114385" y="171094"/>
                </a:lnTo>
                <a:lnTo>
                  <a:pt x="94589" y="175285"/>
                </a:lnTo>
                <a:lnTo>
                  <a:pt x="178342" y="175285"/>
                </a:lnTo>
                <a:lnTo>
                  <a:pt x="181596" y="165995"/>
                </a:lnTo>
                <a:lnTo>
                  <a:pt x="184434" y="152179"/>
                </a:lnTo>
                <a:lnTo>
                  <a:pt x="186135" y="135889"/>
                </a:lnTo>
                <a:lnTo>
                  <a:pt x="186702" y="117119"/>
                </a:lnTo>
                <a:lnTo>
                  <a:pt x="186702" y="0"/>
                </a:lnTo>
                <a:close/>
              </a:path>
              <a:path w="187325" h="224155">
                <a:moveTo>
                  <a:pt x="186740" y="15925"/>
                </a:moveTo>
                <a:close/>
              </a:path>
            </a:pathLst>
          </a:custGeom>
          <a:solidFill>
            <a:srgbClr val="EF4123"/>
          </a:solidFill>
        </p:spPr>
        <p:txBody>
          <a:bodyPr wrap="square" lIns="0" tIns="0" rIns="0" bIns="0" rtlCol="0"/>
          <a:lstStyle/>
          <a:p>
            <a:endParaRPr/>
          </a:p>
        </p:txBody>
      </p:sp>
      <p:sp>
        <p:nvSpPr>
          <p:cNvPr id="35" name="object 35"/>
          <p:cNvSpPr txBox="1"/>
          <p:nvPr/>
        </p:nvSpPr>
        <p:spPr>
          <a:xfrm>
            <a:off x="8629510" y="1243838"/>
            <a:ext cx="558165" cy="281305"/>
          </a:xfrm>
          <a:prstGeom prst="rect">
            <a:avLst/>
          </a:prstGeom>
        </p:spPr>
        <p:txBody>
          <a:bodyPr vert="horz" wrap="square" lIns="0" tIns="0" rIns="0" bIns="0" rtlCol="0">
            <a:spAutoFit/>
          </a:bodyPr>
          <a:lstStyle/>
          <a:p>
            <a:pPr marL="12700">
              <a:lnSpc>
                <a:spcPct val="100000"/>
              </a:lnSpc>
            </a:pPr>
            <a:r>
              <a:rPr sz="1800" b="1" spc="-20" dirty="0" smtClean="0">
                <a:solidFill>
                  <a:srgbClr val="EF4123"/>
                </a:solidFill>
                <a:latin typeface="Arial"/>
                <a:cs typeface="Arial"/>
              </a:rPr>
              <a:t>2</a:t>
            </a:r>
            <a:r>
              <a:rPr sz="1800" b="1" spc="200" dirty="0" smtClean="0">
                <a:solidFill>
                  <a:srgbClr val="EF4123"/>
                </a:solidFill>
                <a:latin typeface="Arial"/>
                <a:cs typeface="Arial"/>
              </a:rPr>
              <a:t>0</a:t>
            </a:r>
            <a:r>
              <a:rPr sz="1800" b="1" spc="-185" dirty="0" smtClean="0">
                <a:solidFill>
                  <a:srgbClr val="EF4123"/>
                </a:solidFill>
                <a:latin typeface="Arial"/>
                <a:cs typeface="Arial"/>
              </a:rPr>
              <a:t>1</a:t>
            </a:r>
            <a:r>
              <a:rPr lang="en-US" b="1" spc="175" dirty="0">
                <a:solidFill>
                  <a:srgbClr val="EF4123"/>
                </a:solidFill>
                <a:latin typeface="Arial"/>
                <a:cs typeface="Arial"/>
              </a:rPr>
              <a:t>7</a:t>
            </a:r>
            <a:endParaRPr sz="1800" dirty="0">
              <a:latin typeface="Arial"/>
              <a:cs typeface="Arial"/>
            </a:endParaRPr>
          </a:p>
        </p:txBody>
      </p:sp>
      <p:sp>
        <p:nvSpPr>
          <p:cNvPr id="36" name="object 36"/>
          <p:cNvSpPr txBox="1"/>
          <p:nvPr/>
        </p:nvSpPr>
        <p:spPr>
          <a:xfrm>
            <a:off x="6886943" y="1216025"/>
            <a:ext cx="1581785" cy="314325"/>
          </a:xfrm>
          <a:prstGeom prst="rect">
            <a:avLst/>
          </a:prstGeom>
        </p:spPr>
        <p:txBody>
          <a:bodyPr vert="horz" wrap="square" lIns="0" tIns="0" rIns="0" bIns="0" rtlCol="0">
            <a:spAutoFit/>
          </a:bodyPr>
          <a:lstStyle/>
          <a:p>
            <a:pPr marL="12700">
              <a:lnSpc>
                <a:spcPct val="100000"/>
              </a:lnSpc>
            </a:pPr>
            <a:r>
              <a:rPr sz="2050" b="1" spc="-215" dirty="0">
                <a:solidFill>
                  <a:srgbClr val="004261"/>
                </a:solidFill>
                <a:latin typeface="Lucida Sans"/>
                <a:cs typeface="Lucida Sans"/>
              </a:rPr>
              <a:t>VÀ </a:t>
            </a:r>
            <a:r>
              <a:rPr sz="1800" b="1" spc="-45" dirty="0">
                <a:solidFill>
                  <a:srgbClr val="EF4123"/>
                </a:solidFill>
                <a:latin typeface="Arial"/>
                <a:cs typeface="Arial"/>
              </a:rPr>
              <a:t>SÁNG</a:t>
            </a:r>
            <a:r>
              <a:rPr sz="1800" b="1" spc="-135" dirty="0">
                <a:solidFill>
                  <a:srgbClr val="EF4123"/>
                </a:solidFill>
                <a:latin typeface="Arial"/>
                <a:cs typeface="Arial"/>
              </a:rPr>
              <a:t> </a:t>
            </a:r>
            <a:r>
              <a:rPr sz="1800" b="1" dirty="0">
                <a:solidFill>
                  <a:srgbClr val="EF4123"/>
                </a:solidFill>
                <a:latin typeface="Arial"/>
                <a:cs typeface="Arial"/>
              </a:rPr>
              <a:t>TẠO</a:t>
            </a:r>
            <a:endParaRPr sz="1800" dirty="0">
              <a:latin typeface="Arial"/>
              <a:cs typeface="Arial"/>
            </a:endParaRPr>
          </a:p>
        </p:txBody>
      </p:sp>
      <p:sp>
        <p:nvSpPr>
          <p:cNvPr id="52" name="object 52"/>
          <p:cNvSpPr txBox="1"/>
          <p:nvPr/>
        </p:nvSpPr>
        <p:spPr>
          <a:xfrm>
            <a:off x="867410" y="1419733"/>
            <a:ext cx="2802255" cy="182880"/>
          </a:xfrm>
          <a:prstGeom prst="rect">
            <a:avLst/>
          </a:prstGeom>
        </p:spPr>
        <p:txBody>
          <a:bodyPr vert="horz" wrap="square" lIns="0" tIns="0" rIns="0" bIns="0" rtlCol="0">
            <a:spAutoFit/>
          </a:bodyPr>
          <a:lstStyle/>
          <a:p>
            <a:pPr marL="12700">
              <a:lnSpc>
                <a:spcPct val="100000"/>
              </a:lnSpc>
            </a:pPr>
            <a:r>
              <a:rPr sz="1150" b="1" spc="-45" dirty="0">
                <a:solidFill>
                  <a:srgbClr val="004261"/>
                </a:solidFill>
                <a:latin typeface="Arial"/>
                <a:cs typeface="Arial"/>
              </a:rPr>
              <a:t>TRƯỜNG </a:t>
            </a:r>
            <a:r>
              <a:rPr sz="1150" b="1" spc="10" dirty="0">
                <a:solidFill>
                  <a:srgbClr val="004261"/>
                </a:solidFill>
                <a:latin typeface="Arial"/>
                <a:cs typeface="Arial"/>
              </a:rPr>
              <a:t>ĐẠI </a:t>
            </a:r>
            <a:r>
              <a:rPr sz="1150" b="1" spc="-5" dirty="0">
                <a:solidFill>
                  <a:srgbClr val="004261"/>
                </a:solidFill>
                <a:latin typeface="Arial"/>
                <a:cs typeface="Arial"/>
              </a:rPr>
              <a:t>HỌC </a:t>
            </a:r>
            <a:r>
              <a:rPr sz="1150" b="1" spc="-25" dirty="0">
                <a:solidFill>
                  <a:srgbClr val="004261"/>
                </a:solidFill>
                <a:latin typeface="Arial"/>
                <a:cs typeface="Arial"/>
              </a:rPr>
              <a:t>BÁCH </a:t>
            </a:r>
            <a:r>
              <a:rPr sz="1150" b="1" spc="-15" dirty="0">
                <a:solidFill>
                  <a:srgbClr val="004261"/>
                </a:solidFill>
                <a:latin typeface="Arial"/>
                <a:cs typeface="Arial"/>
              </a:rPr>
              <a:t>KHOA </a:t>
            </a:r>
            <a:r>
              <a:rPr sz="1150" b="1" spc="-5" dirty="0">
                <a:solidFill>
                  <a:srgbClr val="004261"/>
                </a:solidFill>
                <a:latin typeface="Arial"/>
                <a:cs typeface="Arial"/>
              </a:rPr>
              <a:t>HÀ</a:t>
            </a:r>
            <a:r>
              <a:rPr sz="1150" b="1" spc="175" dirty="0">
                <a:solidFill>
                  <a:srgbClr val="004261"/>
                </a:solidFill>
                <a:latin typeface="Arial"/>
                <a:cs typeface="Arial"/>
              </a:rPr>
              <a:t> </a:t>
            </a:r>
            <a:r>
              <a:rPr sz="1150" b="1" spc="10" dirty="0">
                <a:solidFill>
                  <a:srgbClr val="004261"/>
                </a:solidFill>
                <a:latin typeface="Arial"/>
                <a:cs typeface="Arial"/>
              </a:rPr>
              <a:t>NỘI</a:t>
            </a:r>
            <a:endParaRPr sz="1150" dirty="0">
              <a:latin typeface="Arial"/>
              <a:cs typeface="Arial"/>
            </a:endParaRPr>
          </a:p>
        </p:txBody>
      </p:sp>
      <p:sp>
        <p:nvSpPr>
          <p:cNvPr id="53" name="object 53"/>
          <p:cNvSpPr/>
          <p:nvPr/>
        </p:nvSpPr>
        <p:spPr>
          <a:xfrm>
            <a:off x="263900" y="13731907"/>
            <a:ext cx="316230" cy="339725"/>
          </a:xfrm>
          <a:custGeom>
            <a:avLst/>
            <a:gdLst/>
            <a:ahLst/>
            <a:cxnLst/>
            <a:rect l="l" t="t" r="r" b="b"/>
            <a:pathLst>
              <a:path w="316230" h="339725">
                <a:moveTo>
                  <a:pt x="25761" y="278766"/>
                </a:moveTo>
                <a:lnTo>
                  <a:pt x="0" y="312657"/>
                </a:lnTo>
                <a:lnTo>
                  <a:pt x="3308" y="324256"/>
                </a:lnTo>
                <a:lnTo>
                  <a:pt x="10495" y="332643"/>
                </a:lnTo>
                <a:lnTo>
                  <a:pt x="20253" y="337927"/>
                </a:lnTo>
                <a:lnTo>
                  <a:pt x="31197" y="339554"/>
                </a:lnTo>
                <a:lnTo>
                  <a:pt x="41941" y="336969"/>
                </a:lnTo>
                <a:lnTo>
                  <a:pt x="50811" y="330049"/>
                </a:lnTo>
                <a:lnTo>
                  <a:pt x="51156" y="329437"/>
                </a:lnTo>
                <a:lnTo>
                  <a:pt x="27298" y="329437"/>
                </a:lnTo>
                <a:lnTo>
                  <a:pt x="19978" y="327055"/>
                </a:lnTo>
                <a:lnTo>
                  <a:pt x="14052" y="322224"/>
                </a:lnTo>
                <a:lnTo>
                  <a:pt x="10195" y="306252"/>
                </a:lnTo>
                <a:lnTo>
                  <a:pt x="19207" y="292944"/>
                </a:lnTo>
                <a:lnTo>
                  <a:pt x="34160" y="287923"/>
                </a:lnTo>
                <a:lnTo>
                  <a:pt x="50343" y="287923"/>
                </a:lnTo>
                <a:lnTo>
                  <a:pt x="44877" y="282386"/>
                </a:lnTo>
                <a:lnTo>
                  <a:pt x="35749" y="278885"/>
                </a:lnTo>
                <a:lnTo>
                  <a:pt x="25761" y="278766"/>
                </a:lnTo>
                <a:close/>
              </a:path>
              <a:path w="316230" h="339725">
                <a:moveTo>
                  <a:pt x="184779" y="228053"/>
                </a:moveTo>
                <a:lnTo>
                  <a:pt x="174314" y="228053"/>
                </a:lnTo>
                <a:lnTo>
                  <a:pt x="195421" y="246075"/>
                </a:lnTo>
                <a:lnTo>
                  <a:pt x="217862" y="263653"/>
                </a:lnTo>
                <a:lnTo>
                  <a:pt x="241350" y="279719"/>
                </a:lnTo>
                <a:lnTo>
                  <a:pt x="265601" y="293204"/>
                </a:lnTo>
                <a:lnTo>
                  <a:pt x="260520" y="300649"/>
                </a:lnTo>
                <a:lnTo>
                  <a:pt x="258540" y="309443"/>
                </a:lnTo>
                <a:lnTo>
                  <a:pt x="259665" y="318592"/>
                </a:lnTo>
                <a:lnTo>
                  <a:pt x="263899" y="327101"/>
                </a:lnTo>
                <a:lnTo>
                  <a:pt x="273277" y="335064"/>
                </a:lnTo>
                <a:lnTo>
                  <a:pt x="284426" y="337658"/>
                </a:lnTo>
                <a:lnTo>
                  <a:pt x="295760" y="335227"/>
                </a:lnTo>
                <a:lnTo>
                  <a:pt x="305695" y="328117"/>
                </a:lnTo>
                <a:lnTo>
                  <a:pt x="306248" y="327275"/>
                </a:lnTo>
                <a:lnTo>
                  <a:pt x="283808" y="327275"/>
                </a:lnTo>
                <a:lnTo>
                  <a:pt x="276931" y="325054"/>
                </a:lnTo>
                <a:lnTo>
                  <a:pt x="271342" y="319379"/>
                </a:lnTo>
                <a:lnTo>
                  <a:pt x="268941" y="313203"/>
                </a:lnTo>
                <a:lnTo>
                  <a:pt x="268990" y="307054"/>
                </a:lnTo>
                <a:lnTo>
                  <a:pt x="270933" y="301095"/>
                </a:lnTo>
                <a:lnTo>
                  <a:pt x="274212" y="295490"/>
                </a:lnTo>
                <a:lnTo>
                  <a:pt x="279724" y="295490"/>
                </a:lnTo>
                <a:lnTo>
                  <a:pt x="280486" y="294246"/>
                </a:lnTo>
                <a:lnTo>
                  <a:pt x="285776" y="288758"/>
                </a:lnTo>
                <a:lnTo>
                  <a:pt x="286796" y="288442"/>
                </a:lnTo>
                <a:lnTo>
                  <a:pt x="272980" y="288442"/>
                </a:lnTo>
                <a:lnTo>
                  <a:pt x="249977" y="271221"/>
                </a:lnTo>
                <a:lnTo>
                  <a:pt x="225918" y="254923"/>
                </a:lnTo>
                <a:lnTo>
                  <a:pt x="201505" y="239079"/>
                </a:lnTo>
                <a:lnTo>
                  <a:pt x="184779" y="228053"/>
                </a:lnTo>
                <a:close/>
              </a:path>
              <a:path w="316230" h="339725">
                <a:moveTo>
                  <a:pt x="50343" y="287923"/>
                </a:moveTo>
                <a:lnTo>
                  <a:pt x="34160" y="287923"/>
                </a:lnTo>
                <a:lnTo>
                  <a:pt x="48126" y="296811"/>
                </a:lnTo>
                <a:lnTo>
                  <a:pt x="48253" y="297014"/>
                </a:lnTo>
                <a:lnTo>
                  <a:pt x="48418" y="297141"/>
                </a:lnTo>
                <a:lnTo>
                  <a:pt x="48571" y="297306"/>
                </a:lnTo>
                <a:lnTo>
                  <a:pt x="49149" y="304886"/>
                </a:lnTo>
                <a:lnTo>
                  <a:pt x="48625" y="312488"/>
                </a:lnTo>
                <a:lnTo>
                  <a:pt x="46353" y="319554"/>
                </a:lnTo>
                <a:lnTo>
                  <a:pt x="41687" y="325526"/>
                </a:lnTo>
                <a:lnTo>
                  <a:pt x="34905" y="329039"/>
                </a:lnTo>
                <a:lnTo>
                  <a:pt x="27298" y="329437"/>
                </a:lnTo>
                <a:lnTo>
                  <a:pt x="51156" y="329437"/>
                </a:lnTo>
                <a:lnTo>
                  <a:pt x="56270" y="320370"/>
                </a:lnTo>
                <a:lnTo>
                  <a:pt x="58551" y="309443"/>
                </a:lnTo>
                <a:lnTo>
                  <a:pt x="58404" y="304886"/>
                </a:lnTo>
                <a:lnTo>
                  <a:pt x="58083" y="297827"/>
                </a:lnTo>
                <a:lnTo>
                  <a:pt x="58464" y="297624"/>
                </a:lnTo>
                <a:lnTo>
                  <a:pt x="58858" y="297383"/>
                </a:lnTo>
                <a:lnTo>
                  <a:pt x="67760" y="289267"/>
                </a:lnTo>
                <a:lnTo>
                  <a:pt x="51670" y="289267"/>
                </a:lnTo>
                <a:lnTo>
                  <a:pt x="50343" y="287923"/>
                </a:lnTo>
                <a:close/>
              </a:path>
              <a:path w="316230" h="339725">
                <a:moveTo>
                  <a:pt x="309830" y="286799"/>
                </a:moveTo>
                <a:lnTo>
                  <a:pt x="292092" y="286799"/>
                </a:lnTo>
                <a:lnTo>
                  <a:pt x="298415" y="288461"/>
                </a:lnTo>
                <a:lnTo>
                  <a:pt x="303727" y="293839"/>
                </a:lnTo>
                <a:lnTo>
                  <a:pt x="306133" y="301129"/>
                </a:lnTo>
                <a:lnTo>
                  <a:pt x="305444" y="308810"/>
                </a:lnTo>
                <a:lnTo>
                  <a:pt x="302369" y="316056"/>
                </a:lnTo>
                <a:lnTo>
                  <a:pt x="297618" y="322046"/>
                </a:lnTo>
                <a:lnTo>
                  <a:pt x="291021" y="326216"/>
                </a:lnTo>
                <a:lnTo>
                  <a:pt x="283808" y="327275"/>
                </a:lnTo>
                <a:lnTo>
                  <a:pt x="306248" y="327275"/>
                </a:lnTo>
                <a:lnTo>
                  <a:pt x="312612" y="317583"/>
                </a:lnTo>
                <a:lnTo>
                  <a:pt x="315685" y="305461"/>
                </a:lnTo>
                <a:lnTo>
                  <a:pt x="314141" y="293343"/>
                </a:lnTo>
                <a:lnTo>
                  <a:pt x="309830" y="286799"/>
                </a:lnTo>
                <a:close/>
              </a:path>
              <a:path w="316230" h="339725">
                <a:moveTo>
                  <a:pt x="279724" y="295490"/>
                </a:moveTo>
                <a:lnTo>
                  <a:pt x="274212" y="295490"/>
                </a:lnTo>
                <a:lnTo>
                  <a:pt x="276129" y="296786"/>
                </a:lnTo>
                <a:lnTo>
                  <a:pt x="278962" y="296735"/>
                </a:lnTo>
                <a:lnTo>
                  <a:pt x="279724" y="295490"/>
                </a:lnTo>
                <a:close/>
              </a:path>
              <a:path w="316230" h="339725">
                <a:moveTo>
                  <a:pt x="140455" y="0"/>
                </a:moveTo>
                <a:lnTo>
                  <a:pt x="129487" y="3929"/>
                </a:lnTo>
                <a:lnTo>
                  <a:pt x="120637" y="11496"/>
                </a:lnTo>
                <a:lnTo>
                  <a:pt x="114931" y="21602"/>
                </a:lnTo>
                <a:lnTo>
                  <a:pt x="113392" y="33146"/>
                </a:lnTo>
                <a:lnTo>
                  <a:pt x="116103" y="43480"/>
                </a:lnTo>
                <a:lnTo>
                  <a:pt x="122137" y="52357"/>
                </a:lnTo>
                <a:lnTo>
                  <a:pt x="130688" y="58484"/>
                </a:lnTo>
                <a:lnTo>
                  <a:pt x="140951" y="60566"/>
                </a:lnTo>
                <a:lnTo>
                  <a:pt x="142645" y="92159"/>
                </a:lnTo>
                <a:lnTo>
                  <a:pt x="144321" y="120511"/>
                </a:lnTo>
                <a:lnTo>
                  <a:pt x="146948" y="150554"/>
                </a:lnTo>
                <a:lnTo>
                  <a:pt x="151034" y="180085"/>
                </a:lnTo>
                <a:lnTo>
                  <a:pt x="143422" y="182484"/>
                </a:lnTo>
                <a:lnTo>
                  <a:pt x="136661" y="186785"/>
                </a:lnTo>
                <a:lnTo>
                  <a:pt x="131211" y="192734"/>
                </a:lnTo>
                <a:lnTo>
                  <a:pt x="127527" y="200075"/>
                </a:lnTo>
                <a:lnTo>
                  <a:pt x="125215" y="207060"/>
                </a:lnTo>
                <a:lnTo>
                  <a:pt x="125507" y="214414"/>
                </a:lnTo>
                <a:lnTo>
                  <a:pt x="127997" y="220789"/>
                </a:lnTo>
                <a:lnTo>
                  <a:pt x="118313" y="227859"/>
                </a:lnTo>
                <a:lnTo>
                  <a:pt x="72255" y="270305"/>
                </a:lnTo>
                <a:lnTo>
                  <a:pt x="53232" y="289115"/>
                </a:lnTo>
                <a:lnTo>
                  <a:pt x="52178" y="289128"/>
                </a:lnTo>
                <a:lnTo>
                  <a:pt x="51670" y="289267"/>
                </a:lnTo>
                <a:lnTo>
                  <a:pt x="67760" y="289267"/>
                </a:lnTo>
                <a:lnTo>
                  <a:pt x="69369" y="287800"/>
                </a:lnTo>
                <a:lnTo>
                  <a:pt x="79279" y="278301"/>
                </a:lnTo>
                <a:lnTo>
                  <a:pt x="98812" y="259029"/>
                </a:lnTo>
                <a:lnTo>
                  <a:pt x="107108" y="250935"/>
                </a:lnTo>
                <a:lnTo>
                  <a:pt x="115238" y="242784"/>
                </a:lnTo>
                <a:lnTo>
                  <a:pt x="123013" y="234335"/>
                </a:lnTo>
                <a:lnTo>
                  <a:pt x="130245" y="225348"/>
                </a:lnTo>
                <a:lnTo>
                  <a:pt x="143542" y="225348"/>
                </a:lnTo>
                <a:lnTo>
                  <a:pt x="138935" y="220627"/>
                </a:lnTo>
                <a:lnTo>
                  <a:pt x="136402" y="213747"/>
                </a:lnTo>
                <a:lnTo>
                  <a:pt x="136430" y="206314"/>
                </a:lnTo>
                <a:lnTo>
                  <a:pt x="138944" y="199364"/>
                </a:lnTo>
                <a:lnTo>
                  <a:pt x="143224" y="192125"/>
                </a:lnTo>
                <a:lnTo>
                  <a:pt x="150615" y="188760"/>
                </a:lnTo>
                <a:lnTo>
                  <a:pt x="158413" y="187096"/>
                </a:lnTo>
                <a:lnTo>
                  <a:pt x="178683" y="187096"/>
                </a:lnTo>
                <a:lnTo>
                  <a:pt x="175279" y="182562"/>
                </a:lnTo>
                <a:lnTo>
                  <a:pt x="171787" y="181140"/>
                </a:lnTo>
                <a:lnTo>
                  <a:pt x="164801" y="181140"/>
                </a:lnTo>
                <a:lnTo>
                  <a:pt x="162261" y="180251"/>
                </a:lnTo>
                <a:lnTo>
                  <a:pt x="159645" y="179819"/>
                </a:lnTo>
                <a:lnTo>
                  <a:pt x="157042" y="179692"/>
                </a:lnTo>
                <a:lnTo>
                  <a:pt x="156833" y="150440"/>
                </a:lnTo>
                <a:lnTo>
                  <a:pt x="155156" y="121345"/>
                </a:lnTo>
                <a:lnTo>
                  <a:pt x="152634" y="92159"/>
                </a:lnTo>
                <a:lnTo>
                  <a:pt x="149917" y="63093"/>
                </a:lnTo>
                <a:lnTo>
                  <a:pt x="151111" y="62903"/>
                </a:lnTo>
                <a:lnTo>
                  <a:pt x="162062" y="57882"/>
                </a:lnTo>
                <a:lnTo>
                  <a:pt x="166712" y="53378"/>
                </a:lnTo>
                <a:lnTo>
                  <a:pt x="141471" y="53378"/>
                </a:lnTo>
                <a:lnTo>
                  <a:pt x="135407" y="50087"/>
                </a:lnTo>
                <a:lnTo>
                  <a:pt x="130122" y="45853"/>
                </a:lnTo>
                <a:lnTo>
                  <a:pt x="126150" y="40505"/>
                </a:lnTo>
                <a:lnTo>
                  <a:pt x="124022" y="33870"/>
                </a:lnTo>
                <a:lnTo>
                  <a:pt x="124753" y="25491"/>
                </a:lnTo>
                <a:lnTo>
                  <a:pt x="128762" y="17945"/>
                </a:lnTo>
                <a:lnTo>
                  <a:pt x="135223" y="12332"/>
                </a:lnTo>
                <a:lnTo>
                  <a:pt x="143313" y="9753"/>
                </a:lnTo>
                <a:lnTo>
                  <a:pt x="166935" y="9753"/>
                </a:lnTo>
                <a:lnTo>
                  <a:pt x="163731" y="6284"/>
                </a:lnTo>
                <a:lnTo>
                  <a:pt x="152726" y="820"/>
                </a:lnTo>
                <a:lnTo>
                  <a:pt x="140455" y="0"/>
                </a:lnTo>
                <a:close/>
              </a:path>
              <a:path w="316230" h="339725">
                <a:moveTo>
                  <a:pt x="288409" y="277101"/>
                </a:moveTo>
                <a:lnTo>
                  <a:pt x="279344" y="280594"/>
                </a:lnTo>
                <a:lnTo>
                  <a:pt x="273221" y="288378"/>
                </a:lnTo>
                <a:lnTo>
                  <a:pt x="272980" y="288442"/>
                </a:lnTo>
                <a:lnTo>
                  <a:pt x="286796" y="288442"/>
                </a:lnTo>
                <a:lnTo>
                  <a:pt x="292092" y="286799"/>
                </a:lnTo>
                <a:lnTo>
                  <a:pt x="309830" y="286799"/>
                </a:lnTo>
                <a:lnTo>
                  <a:pt x="307206" y="282816"/>
                </a:lnTo>
                <a:lnTo>
                  <a:pt x="298376" y="277856"/>
                </a:lnTo>
                <a:lnTo>
                  <a:pt x="288409" y="277101"/>
                </a:lnTo>
                <a:close/>
              </a:path>
              <a:path w="316230" h="339725">
                <a:moveTo>
                  <a:pt x="143542" y="225348"/>
                </a:moveTo>
                <a:lnTo>
                  <a:pt x="130245" y="225348"/>
                </a:lnTo>
                <a:lnTo>
                  <a:pt x="133991" y="231571"/>
                </a:lnTo>
                <a:lnTo>
                  <a:pt x="140062" y="236346"/>
                </a:lnTo>
                <a:lnTo>
                  <a:pt x="147986" y="237985"/>
                </a:lnTo>
                <a:lnTo>
                  <a:pt x="156029" y="238506"/>
                </a:lnTo>
                <a:lnTo>
                  <a:pt x="163141" y="236796"/>
                </a:lnTo>
                <a:lnTo>
                  <a:pt x="169257" y="233197"/>
                </a:lnTo>
                <a:lnTo>
                  <a:pt x="173775" y="228601"/>
                </a:lnTo>
                <a:lnTo>
                  <a:pt x="151218" y="228601"/>
                </a:lnTo>
                <a:lnTo>
                  <a:pt x="144100" y="225920"/>
                </a:lnTo>
                <a:lnTo>
                  <a:pt x="143542" y="225348"/>
                </a:lnTo>
                <a:close/>
              </a:path>
              <a:path w="316230" h="339725">
                <a:moveTo>
                  <a:pt x="181000" y="190182"/>
                </a:moveTo>
                <a:lnTo>
                  <a:pt x="163607" y="190182"/>
                </a:lnTo>
                <a:lnTo>
                  <a:pt x="171364" y="192144"/>
                </a:lnTo>
                <a:lnTo>
                  <a:pt x="173404" y="200623"/>
                </a:lnTo>
                <a:lnTo>
                  <a:pt x="151218" y="228601"/>
                </a:lnTo>
                <a:lnTo>
                  <a:pt x="173775" y="228601"/>
                </a:lnTo>
                <a:lnTo>
                  <a:pt x="174314" y="228053"/>
                </a:lnTo>
                <a:lnTo>
                  <a:pt x="184779" y="228053"/>
                </a:lnTo>
                <a:lnTo>
                  <a:pt x="177438" y="223215"/>
                </a:lnTo>
                <a:lnTo>
                  <a:pt x="179368" y="219646"/>
                </a:lnTo>
                <a:lnTo>
                  <a:pt x="180803" y="215696"/>
                </a:lnTo>
                <a:lnTo>
                  <a:pt x="183318" y="203619"/>
                </a:lnTo>
                <a:lnTo>
                  <a:pt x="184042" y="194233"/>
                </a:lnTo>
                <a:lnTo>
                  <a:pt x="181000" y="190182"/>
                </a:lnTo>
                <a:close/>
              </a:path>
              <a:path w="316230" h="339725">
                <a:moveTo>
                  <a:pt x="178683" y="187096"/>
                </a:moveTo>
                <a:lnTo>
                  <a:pt x="158413" y="187096"/>
                </a:lnTo>
                <a:lnTo>
                  <a:pt x="159150" y="189102"/>
                </a:lnTo>
                <a:lnTo>
                  <a:pt x="161182" y="190792"/>
                </a:lnTo>
                <a:lnTo>
                  <a:pt x="163607" y="190182"/>
                </a:lnTo>
                <a:lnTo>
                  <a:pt x="181000" y="190182"/>
                </a:lnTo>
                <a:lnTo>
                  <a:pt x="178683" y="187096"/>
                </a:lnTo>
                <a:close/>
              </a:path>
              <a:path w="316230" h="339725">
                <a:moveTo>
                  <a:pt x="170135" y="180466"/>
                </a:moveTo>
                <a:lnTo>
                  <a:pt x="164801" y="181140"/>
                </a:lnTo>
                <a:lnTo>
                  <a:pt x="171787" y="181140"/>
                </a:lnTo>
                <a:lnTo>
                  <a:pt x="170135" y="180466"/>
                </a:lnTo>
                <a:close/>
              </a:path>
              <a:path w="316230" h="339725">
                <a:moveTo>
                  <a:pt x="145789" y="51498"/>
                </a:moveTo>
                <a:lnTo>
                  <a:pt x="142868" y="51638"/>
                </a:lnTo>
                <a:lnTo>
                  <a:pt x="141471" y="53378"/>
                </a:lnTo>
                <a:lnTo>
                  <a:pt x="166712" y="53378"/>
                </a:lnTo>
                <a:lnTo>
                  <a:pt x="167132" y="52971"/>
                </a:lnTo>
                <a:lnTo>
                  <a:pt x="147656" y="52971"/>
                </a:lnTo>
                <a:lnTo>
                  <a:pt x="145789" y="51498"/>
                </a:lnTo>
                <a:close/>
              </a:path>
              <a:path w="316230" h="339725">
                <a:moveTo>
                  <a:pt x="166935" y="9753"/>
                </a:moveTo>
                <a:lnTo>
                  <a:pt x="143313" y="9753"/>
                </a:lnTo>
                <a:lnTo>
                  <a:pt x="159123" y="14724"/>
                </a:lnTo>
                <a:lnTo>
                  <a:pt x="165525" y="28201"/>
                </a:lnTo>
                <a:lnTo>
                  <a:pt x="162069" y="43205"/>
                </a:lnTo>
                <a:lnTo>
                  <a:pt x="148304" y="52755"/>
                </a:lnTo>
                <a:lnTo>
                  <a:pt x="147656" y="52971"/>
                </a:lnTo>
                <a:lnTo>
                  <a:pt x="167132" y="52971"/>
                </a:lnTo>
                <a:lnTo>
                  <a:pt x="170592" y="49618"/>
                </a:lnTo>
                <a:lnTo>
                  <a:pt x="175703" y="38992"/>
                </a:lnTo>
                <a:lnTo>
                  <a:pt x="176396" y="26885"/>
                </a:lnTo>
                <a:lnTo>
                  <a:pt x="172084" y="15328"/>
                </a:lnTo>
                <a:lnTo>
                  <a:pt x="166935" y="9753"/>
                </a:lnTo>
                <a:close/>
              </a:path>
            </a:pathLst>
          </a:custGeom>
          <a:solidFill>
            <a:srgbClr val="FFFFFF"/>
          </a:solidFill>
        </p:spPr>
        <p:txBody>
          <a:bodyPr wrap="square" lIns="0" tIns="0" rIns="0" bIns="0" rtlCol="0"/>
          <a:lstStyle/>
          <a:p>
            <a:endParaRPr/>
          </a:p>
        </p:txBody>
      </p:sp>
      <p:sp>
        <p:nvSpPr>
          <p:cNvPr id="54" name="object 54"/>
          <p:cNvSpPr/>
          <p:nvPr/>
        </p:nvSpPr>
        <p:spPr>
          <a:xfrm>
            <a:off x="1738706" y="14323607"/>
            <a:ext cx="180975" cy="285750"/>
          </a:xfrm>
          <a:custGeom>
            <a:avLst/>
            <a:gdLst/>
            <a:ahLst/>
            <a:cxnLst/>
            <a:rect l="l" t="t" r="r" b="b"/>
            <a:pathLst>
              <a:path w="180975" h="285750">
                <a:moveTo>
                  <a:pt x="21178" y="13041"/>
                </a:moveTo>
                <a:lnTo>
                  <a:pt x="5784" y="18502"/>
                </a:lnTo>
                <a:lnTo>
                  <a:pt x="0" y="35301"/>
                </a:lnTo>
                <a:lnTo>
                  <a:pt x="2636" y="68495"/>
                </a:lnTo>
                <a:lnTo>
                  <a:pt x="5055" y="103010"/>
                </a:lnTo>
                <a:lnTo>
                  <a:pt x="8610" y="168168"/>
                </a:lnTo>
                <a:lnTo>
                  <a:pt x="10227" y="215639"/>
                </a:lnTo>
                <a:lnTo>
                  <a:pt x="10452" y="238234"/>
                </a:lnTo>
                <a:lnTo>
                  <a:pt x="10339" y="245174"/>
                </a:lnTo>
                <a:lnTo>
                  <a:pt x="10868" y="259489"/>
                </a:lnTo>
                <a:lnTo>
                  <a:pt x="14706" y="272454"/>
                </a:lnTo>
                <a:lnTo>
                  <a:pt x="24409" y="282341"/>
                </a:lnTo>
                <a:lnTo>
                  <a:pt x="37979" y="285388"/>
                </a:lnTo>
                <a:lnTo>
                  <a:pt x="49830" y="280458"/>
                </a:lnTo>
                <a:lnTo>
                  <a:pt x="57472" y="269932"/>
                </a:lnTo>
                <a:lnTo>
                  <a:pt x="58419" y="256192"/>
                </a:lnTo>
                <a:lnTo>
                  <a:pt x="58689" y="256192"/>
                </a:lnTo>
                <a:lnTo>
                  <a:pt x="58534" y="255760"/>
                </a:lnTo>
                <a:lnTo>
                  <a:pt x="58331" y="238234"/>
                </a:lnTo>
                <a:lnTo>
                  <a:pt x="58070" y="224215"/>
                </a:lnTo>
                <a:lnTo>
                  <a:pt x="57569" y="204071"/>
                </a:lnTo>
                <a:lnTo>
                  <a:pt x="57111" y="191752"/>
                </a:lnTo>
                <a:lnTo>
                  <a:pt x="66094" y="191752"/>
                </a:lnTo>
                <a:lnTo>
                  <a:pt x="70491" y="191576"/>
                </a:lnTo>
                <a:lnTo>
                  <a:pt x="84175" y="190647"/>
                </a:lnTo>
                <a:lnTo>
                  <a:pt x="120328" y="188968"/>
                </a:lnTo>
                <a:lnTo>
                  <a:pt x="132346" y="188094"/>
                </a:lnTo>
                <a:lnTo>
                  <a:pt x="180322" y="188094"/>
                </a:lnTo>
                <a:lnTo>
                  <a:pt x="179482" y="159848"/>
                </a:lnTo>
                <a:lnTo>
                  <a:pt x="179004" y="146972"/>
                </a:lnTo>
                <a:lnTo>
                  <a:pt x="55232" y="146972"/>
                </a:lnTo>
                <a:lnTo>
                  <a:pt x="53594" y="119009"/>
                </a:lnTo>
                <a:lnTo>
                  <a:pt x="51595" y="91084"/>
                </a:lnTo>
                <a:lnTo>
                  <a:pt x="49197" y="62781"/>
                </a:lnTo>
                <a:lnTo>
                  <a:pt x="46520" y="35301"/>
                </a:lnTo>
                <a:lnTo>
                  <a:pt x="37613" y="18709"/>
                </a:lnTo>
                <a:lnTo>
                  <a:pt x="21178" y="13041"/>
                </a:lnTo>
                <a:close/>
              </a:path>
              <a:path w="180975" h="285750">
                <a:moveTo>
                  <a:pt x="180322" y="188094"/>
                </a:moveTo>
                <a:lnTo>
                  <a:pt x="132346" y="188094"/>
                </a:lnTo>
                <a:lnTo>
                  <a:pt x="133477" y="249918"/>
                </a:lnTo>
                <a:lnTo>
                  <a:pt x="142772" y="269719"/>
                </a:lnTo>
                <a:lnTo>
                  <a:pt x="161550" y="271832"/>
                </a:lnTo>
                <a:lnTo>
                  <a:pt x="178146" y="261391"/>
                </a:lnTo>
                <a:lnTo>
                  <a:pt x="180898" y="243530"/>
                </a:lnTo>
                <a:lnTo>
                  <a:pt x="180825" y="215458"/>
                </a:lnTo>
                <a:lnTo>
                  <a:pt x="180322" y="188094"/>
                </a:lnTo>
                <a:close/>
              </a:path>
              <a:path w="180975" h="285750">
                <a:moveTo>
                  <a:pt x="58689" y="256192"/>
                </a:moveTo>
                <a:lnTo>
                  <a:pt x="58419" y="256192"/>
                </a:lnTo>
                <a:lnTo>
                  <a:pt x="60566" y="261424"/>
                </a:lnTo>
                <a:lnTo>
                  <a:pt x="58689" y="256192"/>
                </a:lnTo>
                <a:close/>
              </a:path>
              <a:path w="180975" h="285750">
                <a:moveTo>
                  <a:pt x="66094" y="191752"/>
                </a:moveTo>
                <a:lnTo>
                  <a:pt x="57111" y="191752"/>
                </a:lnTo>
                <a:lnTo>
                  <a:pt x="63762" y="191846"/>
                </a:lnTo>
                <a:lnTo>
                  <a:pt x="66094" y="191752"/>
                </a:lnTo>
                <a:close/>
              </a:path>
              <a:path w="180975" h="285750">
                <a:moveTo>
                  <a:pt x="146465" y="0"/>
                </a:moveTo>
                <a:lnTo>
                  <a:pt x="133428" y="6878"/>
                </a:lnTo>
                <a:lnTo>
                  <a:pt x="126530" y="21128"/>
                </a:lnTo>
                <a:lnTo>
                  <a:pt x="125767" y="34833"/>
                </a:lnTo>
                <a:lnTo>
                  <a:pt x="126204" y="48796"/>
                </a:lnTo>
                <a:lnTo>
                  <a:pt x="127238" y="63185"/>
                </a:lnTo>
                <a:lnTo>
                  <a:pt x="128155" y="76550"/>
                </a:lnTo>
                <a:lnTo>
                  <a:pt x="129646" y="105987"/>
                </a:lnTo>
                <a:lnTo>
                  <a:pt x="130329" y="120718"/>
                </a:lnTo>
                <a:lnTo>
                  <a:pt x="130936" y="135453"/>
                </a:lnTo>
                <a:lnTo>
                  <a:pt x="131102" y="140901"/>
                </a:lnTo>
                <a:lnTo>
                  <a:pt x="118523" y="141101"/>
                </a:lnTo>
                <a:lnTo>
                  <a:pt x="105903" y="141808"/>
                </a:lnTo>
                <a:lnTo>
                  <a:pt x="67725" y="145072"/>
                </a:lnTo>
                <a:lnTo>
                  <a:pt x="61400" y="145870"/>
                </a:lnTo>
                <a:lnTo>
                  <a:pt x="55232" y="146972"/>
                </a:lnTo>
                <a:lnTo>
                  <a:pt x="179004" y="146972"/>
                </a:lnTo>
                <a:lnTo>
                  <a:pt x="178447" y="131986"/>
                </a:lnTo>
                <a:lnTo>
                  <a:pt x="177761" y="101706"/>
                </a:lnTo>
                <a:lnTo>
                  <a:pt x="177068" y="73226"/>
                </a:lnTo>
                <a:lnTo>
                  <a:pt x="174788" y="43657"/>
                </a:lnTo>
                <a:lnTo>
                  <a:pt x="169468" y="15324"/>
                </a:lnTo>
                <a:lnTo>
                  <a:pt x="160270" y="2234"/>
                </a:lnTo>
                <a:lnTo>
                  <a:pt x="146465" y="0"/>
                </a:lnTo>
                <a:close/>
              </a:path>
            </a:pathLst>
          </a:custGeom>
          <a:solidFill>
            <a:srgbClr val="FFFFFF"/>
          </a:solidFill>
        </p:spPr>
        <p:txBody>
          <a:bodyPr wrap="square" lIns="0" tIns="0" rIns="0" bIns="0" rtlCol="0"/>
          <a:lstStyle/>
          <a:p>
            <a:endParaRPr/>
          </a:p>
        </p:txBody>
      </p:sp>
      <p:sp>
        <p:nvSpPr>
          <p:cNvPr id="55" name="object 55"/>
          <p:cNvSpPr/>
          <p:nvPr/>
        </p:nvSpPr>
        <p:spPr>
          <a:xfrm>
            <a:off x="1989162" y="14295451"/>
            <a:ext cx="196850" cy="297180"/>
          </a:xfrm>
          <a:custGeom>
            <a:avLst/>
            <a:gdLst/>
            <a:ahLst/>
            <a:cxnLst/>
            <a:rect l="l" t="t" r="r" b="b"/>
            <a:pathLst>
              <a:path w="196850" h="297180">
                <a:moveTo>
                  <a:pt x="89154" y="0"/>
                </a:moveTo>
                <a:lnTo>
                  <a:pt x="88201" y="101"/>
                </a:lnTo>
                <a:lnTo>
                  <a:pt x="87274" y="253"/>
                </a:lnTo>
                <a:lnTo>
                  <a:pt x="86372" y="431"/>
                </a:lnTo>
                <a:lnTo>
                  <a:pt x="72397" y="584"/>
                </a:lnTo>
                <a:lnTo>
                  <a:pt x="34328" y="19151"/>
                </a:lnTo>
                <a:lnTo>
                  <a:pt x="11347" y="51260"/>
                </a:lnTo>
                <a:lnTo>
                  <a:pt x="2235" y="89941"/>
                </a:lnTo>
                <a:lnTo>
                  <a:pt x="3" y="135593"/>
                </a:lnTo>
                <a:lnTo>
                  <a:pt x="0" y="181330"/>
                </a:lnTo>
                <a:lnTo>
                  <a:pt x="932" y="202390"/>
                </a:lnTo>
                <a:lnTo>
                  <a:pt x="10170" y="243332"/>
                </a:lnTo>
                <a:lnTo>
                  <a:pt x="48515" y="287674"/>
                </a:lnTo>
                <a:lnTo>
                  <a:pt x="82873" y="296999"/>
                </a:lnTo>
                <a:lnTo>
                  <a:pt x="118642" y="291031"/>
                </a:lnTo>
                <a:lnTo>
                  <a:pt x="151231" y="270929"/>
                </a:lnTo>
                <a:lnTo>
                  <a:pt x="166863" y="250189"/>
                </a:lnTo>
                <a:lnTo>
                  <a:pt x="91198" y="250189"/>
                </a:lnTo>
                <a:lnTo>
                  <a:pt x="61921" y="240207"/>
                </a:lnTo>
                <a:lnTo>
                  <a:pt x="49534" y="208902"/>
                </a:lnTo>
                <a:lnTo>
                  <a:pt x="47252" y="170558"/>
                </a:lnTo>
                <a:lnTo>
                  <a:pt x="48285" y="139458"/>
                </a:lnTo>
                <a:lnTo>
                  <a:pt x="48260" y="102976"/>
                </a:lnTo>
                <a:lnTo>
                  <a:pt x="59817" y="60496"/>
                </a:lnTo>
                <a:lnTo>
                  <a:pt x="78460" y="46126"/>
                </a:lnTo>
                <a:lnTo>
                  <a:pt x="172982" y="46126"/>
                </a:lnTo>
                <a:lnTo>
                  <a:pt x="166393" y="34120"/>
                </a:lnTo>
                <a:lnTo>
                  <a:pt x="133346" y="7293"/>
                </a:lnTo>
                <a:lnTo>
                  <a:pt x="89154" y="0"/>
                </a:lnTo>
                <a:close/>
              </a:path>
              <a:path w="196850" h="297180">
                <a:moveTo>
                  <a:pt x="173714" y="47459"/>
                </a:moveTo>
                <a:lnTo>
                  <a:pt x="89154" y="47459"/>
                </a:lnTo>
                <a:lnTo>
                  <a:pt x="120968" y="54838"/>
                </a:lnTo>
                <a:lnTo>
                  <a:pt x="139619" y="79146"/>
                </a:lnTo>
                <a:lnTo>
                  <a:pt x="147984" y="111750"/>
                </a:lnTo>
                <a:lnTo>
                  <a:pt x="148945" y="144017"/>
                </a:lnTo>
                <a:lnTo>
                  <a:pt x="145578" y="175466"/>
                </a:lnTo>
                <a:lnTo>
                  <a:pt x="136879" y="208714"/>
                </a:lnTo>
                <a:lnTo>
                  <a:pt x="119775" y="236158"/>
                </a:lnTo>
                <a:lnTo>
                  <a:pt x="91198" y="250189"/>
                </a:lnTo>
                <a:lnTo>
                  <a:pt x="166863" y="250189"/>
                </a:lnTo>
                <a:lnTo>
                  <a:pt x="175553" y="238660"/>
                </a:lnTo>
                <a:lnTo>
                  <a:pt x="190036" y="199107"/>
                </a:lnTo>
                <a:lnTo>
                  <a:pt x="196480" y="156796"/>
                </a:lnTo>
                <a:lnTo>
                  <a:pt x="196684" y="116255"/>
                </a:lnTo>
                <a:lnTo>
                  <a:pt x="187703" y="72950"/>
                </a:lnTo>
                <a:lnTo>
                  <a:pt x="173714" y="47459"/>
                </a:lnTo>
                <a:close/>
              </a:path>
              <a:path w="196850" h="297180">
                <a:moveTo>
                  <a:pt x="172982" y="46126"/>
                </a:moveTo>
                <a:lnTo>
                  <a:pt x="78460" y="46126"/>
                </a:lnTo>
                <a:lnTo>
                  <a:pt x="81483" y="47345"/>
                </a:lnTo>
                <a:lnTo>
                  <a:pt x="85026" y="47866"/>
                </a:lnTo>
                <a:lnTo>
                  <a:pt x="89154" y="47459"/>
                </a:lnTo>
                <a:lnTo>
                  <a:pt x="173714" y="47459"/>
                </a:lnTo>
                <a:lnTo>
                  <a:pt x="172982" y="46126"/>
                </a:lnTo>
                <a:close/>
              </a:path>
            </a:pathLst>
          </a:custGeom>
          <a:solidFill>
            <a:srgbClr val="FFFFFF"/>
          </a:solidFill>
        </p:spPr>
        <p:txBody>
          <a:bodyPr wrap="square" lIns="0" tIns="0" rIns="0" bIns="0" rtlCol="0"/>
          <a:lstStyle/>
          <a:p>
            <a:endParaRPr/>
          </a:p>
        </p:txBody>
      </p:sp>
      <p:sp>
        <p:nvSpPr>
          <p:cNvPr id="56" name="object 56"/>
          <p:cNvSpPr/>
          <p:nvPr/>
        </p:nvSpPr>
        <p:spPr>
          <a:xfrm>
            <a:off x="1933435" y="14529951"/>
            <a:ext cx="42545" cy="59690"/>
          </a:xfrm>
          <a:custGeom>
            <a:avLst/>
            <a:gdLst/>
            <a:ahLst/>
            <a:cxnLst/>
            <a:rect l="l" t="t" r="r" b="b"/>
            <a:pathLst>
              <a:path w="42544" h="59690">
                <a:moveTo>
                  <a:pt x="28892" y="8502"/>
                </a:moveTo>
                <a:lnTo>
                  <a:pt x="14744" y="8502"/>
                </a:lnTo>
                <a:lnTo>
                  <a:pt x="17119" y="16694"/>
                </a:lnTo>
                <a:lnTo>
                  <a:pt x="17805" y="21837"/>
                </a:lnTo>
                <a:lnTo>
                  <a:pt x="16675" y="25660"/>
                </a:lnTo>
                <a:lnTo>
                  <a:pt x="12865" y="35172"/>
                </a:lnTo>
                <a:lnTo>
                  <a:pt x="8724" y="40595"/>
                </a:lnTo>
                <a:lnTo>
                  <a:pt x="0" y="50958"/>
                </a:lnTo>
                <a:lnTo>
                  <a:pt x="3175" y="57804"/>
                </a:lnTo>
                <a:lnTo>
                  <a:pt x="9804" y="58566"/>
                </a:lnTo>
                <a:lnTo>
                  <a:pt x="16693" y="59071"/>
                </a:lnTo>
                <a:lnTo>
                  <a:pt x="23556" y="58967"/>
                </a:lnTo>
                <a:lnTo>
                  <a:pt x="30380" y="58228"/>
                </a:lnTo>
                <a:lnTo>
                  <a:pt x="37147" y="56826"/>
                </a:lnTo>
                <a:lnTo>
                  <a:pt x="41865" y="53244"/>
                </a:lnTo>
                <a:lnTo>
                  <a:pt x="42259" y="47896"/>
                </a:lnTo>
                <a:lnTo>
                  <a:pt x="39169" y="43478"/>
                </a:lnTo>
                <a:lnTo>
                  <a:pt x="24460" y="43478"/>
                </a:lnTo>
                <a:lnTo>
                  <a:pt x="28757" y="35246"/>
                </a:lnTo>
                <a:lnTo>
                  <a:pt x="31486" y="26603"/>
                </a:lnTo>
                <a:lnTo>
                  <a:pt x="31943" y="17793"/>
                </a:lnTo>
                <a:lnTo>
                  <a:pt x="29425" y="9061"/>
                </a:lnTo>
                <a:lnTo>
                  <a:pt x="28892" y="8502"/>
                </a:lnTo>
                <a:close/>
              </a:path>
              <a:path w="42544" h="59690">
                <a:moveTo>
                  <a:pt x="33121" y="42233"/>
                </a:moveTo>
                <a:lnTo>
                  <a:pt x="30187" y="42830"/>
                </a:lnTo>
                <a:lnTo>
                  <a:pt x="27305" y="43211"/>
                </a:lnTo>
                <a:lnTo>
                  <a:pt x="24460" y="43478"/>
                </a:lnTo>
                <a:lnTo>
                  <a:pt x="39169" y="43478"/>
                </a:lnTo>
                <a:lnTo>
                  <a:pt x="33121" y="42233"/>
                </a:lnTo>
                <a:close/>
              </a:path>
              <a:path w="42544" h="59690">
                <a:moveTo>
                  <a:pt x="14381" y="0"/>
                </a:moveTo>
                <a:lnTo>
                  <a:pt x="6764" y="2799"/>
                </a:lnTo>
                <a:lnTo>
                  <a:pt x="3327" y="11436"/>
                </a:lnTo>
                <a:lnTo>
                  <a:pt x="3200" y="15982"/>
                </a:lnTo>
                <a:lnTo>
                  <a:pt x="10121" y="18167"/>
                </a:lnTo>
                <a:lnTo>
                  <a:pt x="14744" y="8502"/>
                </a:lnTo>
                <a:lnTo>
                  <a:pt x="28892" y="8502"/>
                </a:lnTo>
                <a:lnTo>
                  <a:pt x="22995" y="2324"/>
                </a:lnTo>
                <a:lnTo>
                  <a:pt x="14381" y="0"/>
                </a:lnTo>
                <a:close/>
              </a:path>
            </a:pathLst>
          </a:custGeom>
          <a:solidFill>
            <a:srgbClr val="FFFFFF"/>
          </a:solidFill>
        </p:spPr>
        <p:txBody>
          <a:bodyPr wrap="square" lIns="0" tIns="0" rIns="0" bIns="0" rtlCol="0"/>
          <a:lstStyle/>
          <a:p>
            <a:endParaRPr/>
          </a:p>
        </p:txBody>
      </p:sp>
      <p:sp>
        <p:nvSpPr>
          <p:cNvPr id="57" name="object 57"/>
          <p:cNvSpPr/>
          <p:nvPr/>
        </p:nvSpPr>
        <p:spPr>
          <a:xfrm>
            <a:off x="8724924" y="13927977"/>
            <a:ext cx="377626" cy="405130"/>
          </a:xfrm>
          <a:prstGeom prst="rect">
            <a:avLst/>
          </a:prstGeom>
          <a:blipFill>
            <a:blip r:embed="rId2" cstate="print"/>
            <a:stretch>
              <a:fillRect/>
            </a:stretch>
          </a:blipFill>
        </p:spPr>
        <p:txBody>
          <a:bodyPr wrap="square" lIns="0" tIns="0" rIns="0" bIns="0" rtlCol="0"/>
          <a:lstStyle/>
          <a:p>
            <a:endParaRPr/>
          </a:p>
        </p:txBody>
      </p:sp>
      <p:sp>
        <p:nvSpPr>
          <p:cNvPr id="58" name="object 58"/>
          <p:cNvSpPr/>
          <p:nvPr/>
        </p:nvSpPr>
        <p:spPr>
          <a:xfrm>
            <a:off x="7219340" y="14526987"/>
            <a:ext cx="646430" cy="398780"/>
          </a:xfrm>
          <a:custGeom>
            <a:avLst/>
            <a:gdLst/>
            <a:ahLst/>
            <a:cxnLst/>
            <a:rect l="l" t="t" r="r" b="b"/>
            <a:pathLst>
              <a:path w="646429" h="398780">
                <a:moveTo>
                  <a:pt x="0" y="196697"/>
                </a:moveTo>
                <a:lnTo>
                  <a:pt x="46377" y="216141"/>
                </a:lnTo>
                <a:lnTo>
                  <a:pt x="85490" y="222708"/>
                </a:lnTo>
                <a:lnTo>
                  <a:pt x="110540" y="224840"/>
                </a:lnTo>
                <a:lnTo>
                  <a:pt x="110588" y="225272"/>
                </a:lnTo>
                <a:lnTo>
                  <a:pt x="122560" y="269780"/>
                </a:lnTo>
                <a:lnTo>
                  <a:pt x="135128" y="310794"/>
                </a:lnTo>
                <a:lnTo>
                  <a:pt x="139804" y="322586"/>
                </a:lnTo>
                <a:lnTo>
                  <a:pt x="142253" y="329678"/>
                </a:lnTo>
                <a:lnTo>
                  <a:pt x="143357" y="335902"/>
                </a:lnTo>
                <a:lnTo>
                  <a:pt x="142100" y="337172"/>
                </a:lnTo>
                <a:lnTo>
                  <a:pt x="141490" y="339280"/>
                </a:lnTo>
                <a:lnTo>
                  <a:pt x="144106" y="342988"/>
                </a:lnTo>
                <a:lnTo>
                  <a:pt x="145237" y="343750"/>
                </a:lnTo>
                <a:lnTo>
                  <a:pt x="146443" y="344081"/>
                </a:lnTo>
                <a:lnTo>
                  <a:pt x="146888" y="344512"/>
                </a:lnTo>
                <a:lnTo>
                  <a:pt x="210980" y="373038"/>
                </a:lnTo>
                <a:lnTo>
                  <a:pt x="276377" y="397560"/>
                </a:lnTo>
                <a:lnTo>
                  <a:pt x="278930" y="398449"/>
                </a:lnTo>
                <a:lnTo>
                  <a:pt x="280911" y="397421"/>
                </a:lnTo>
                <a:lnTo>
                  <a:pt x="282016" y="395693"/>
                </a:lnTo>
                <a:lnTo>
                  <a:pt x="282448" y="395655"/>
                </a:lnTo>
                <a:lnTo>
                  <a:pt x="282892" y="395516"/>
                </a:lnTo>
                <a:lnTo>
                  <a:pt x="283349" y="395249"/>
                </a:lnTo>
                <a:lnTo>
                  <a:pt x="293421" y="388175"/>
                </a:lnTo>
                <a:lnTo>
                  <a:pt x="281089" y="388175"/>
                </a:lnTo>
                <a:lnTo>
                  <a:pt x="280581" y="387731"/>
                </a:lnTo>
                <a:lnTo>
                  <a:pt x="279984" y="387337"/>
                </a:lnTo>
                <a:lnTo>
                  <a:pt x="279247" y="387096"/>
                </a:lnTo>
                <a:lnTo>
                  <a:pt x="247398" y="375366"/>
                </a:lnTo>
                <a:lnTo>
                  <a:pt x="183948" y="351211"/>
                </a:lnTo>
                <a:lnTo>
                  <a:pt x="152223" y="339483"/>
                </a:lnTo>
                <a:lnTo>
                  <a:pt x="152122" y="329422"/>
                </a:lnTo>
                <a:lnTo>
                  <a:pt x="148807" y="318214"/>
                </a:lnTo>
                <a:lnTo>
                  <a:pt x="144263" y="307235"/>
                </a:lnTo>
                <a:lnTo>
                  <a:pt x="140779" y="298564"/>
                </a:lnTo>
                <a:lnTo>
                  <a:pt x="134851" y="280265"/>
                </a:lnTo>
                <a:lnTo>
                  <a:pt x="128838" y="262018"/>
                </a:lnTo>
                <a:lnTo>
                  <a:pt x="122620" y="243844"/>
                </a:lnTo>
                <a:lnTo>
                  <a:pt x="116078" y="225767"/>
                </a:lnTo>
                <a:lnTo>
                  <a:pt x="116636" y="225590"/>
                </a:lnTo>
                <a:lnTo>
                  <a:pt x="117182" y="225272"/>
                </a:lnTo>
                <a:lnTo>
                  <a:pt x="124146" y="218655"/>
                </a:lnTo>
                <a:lnTo>
                  <a:pt x="112166" y="218655"/>
                </a:lnTo>
                <a:lnTo>
                  <a:pt x="98408" y="215371"/>
                </a:lnTo>
                <a:lnTo>
                  <a:pt x="84524" y="212561"/>
                </a:lnTo>
                <a:lnTo>
                  <a:pt x="56692" y="207314"/>
                </a:lnTo>
                <a:lnTo>
                  <a:pt x="43829" y="204526"/>
                </a:lnTo>
                <a:lnTo>
                  <a:pt x="30930" y="201566"/>
                </a:lnTo>
                <a:lnTo>
                  <a:pt x="17984" y="198936"/>
                </a:lnTo>
                <a:lnTo>
                  <a:pt x="4978" y="197142"/>
                </a:lnTo>
                <a:lnTo>
                  <a:pt x="0" y="196697"/>
                </a:lnTo>
                <a:close/>
              </a:path>
              <a:path w="646429" h="398780">
                <a:moveTo>
                  <a:pt x="275592" y="134848"/>
                </a:moveTo>
                <a:lnTo>
                  <a:pt x="216598" y="134848"/>
                </a:lnTo>
                <a:lnTo>
                  <a:pt x="274270" y="146232"/>
                </a:lnTo>
                <a:lnTo>
                  <a:pt x="302936" y="152552"/>
                </a:lnTo>
                <a:lnTo>
                  <a:pt x="331457" y="159931"/>
                </a:lnTo>
                <a:lnTo>
                  <a:pt x="333775" y="173708"/>
                </a:lnTo>
                <a:lnTo>
                  <a:pt x="337464" y="187355"/>
                </a:lnTo>
                <a:lnTo>
                  <a:pt x="342156" y="201799"/>
                </a:lnTo>
                <a:lnTo>
                  <a:pt x="346176" y="214007"/>
                </a:lnTo>
                <a:lnTo>
                  <a:pt x="358096" y="252041"/>
                </a:lnTo>
                <a:lnTo>
                  <a:pt x="363498" y="269100"/>
                </a:lnTo>
                <a:lnTo>
                  <a:pt x="369417" y="287413"/>
                </a:lnTo>
                <a:lnTo>
                  <a:pt x="369544" y="287858"/>
                </a:lnTo>
                <a:lnTo>
                  <a:pt x="369735" y="288239"/>
                </a:lnTo>
                <a:lnTo>
                  <a:pt x="369963" y="288582"/>
                </a:lnTo>
                <a:lnTo>
                  <a:pt x="369062" y="288798"/>
                </a:lnTo>
                <a:lnTo>
                  <a:pt x="368160" y="289331"/>
                </a:lnTo>
                <a:lnTo>
                  <a:pt x="367225" y="290753"/>
                </a:lnTo>
                <a:lnTo>
                  <a:pt x="357751" y="304758"/>
                </a:lnTo>
                <a:lnTo>
                  <a:pt x="326440" y="346062"/>
                </a:lnTo>
                <a:lnTo>
                  <a:pt x="292797" y="378023"/>
                </a:lnTo>
                <a:lnTo>
                  <a:pt x="281089" y="388175"/>
                </a:lnTo>
                <a:lnTo>
                  <a:pt x="293421" y="388175"/>
                </a:lnTo>
                <a:lnTo>
                  <a:pt x="336256" y="351539"/>
                </a:lnTo>
                <a:lnTo>
                  <a:pt x="374180" y="294284"/>
                </a:lnTo>
                <a:lnTo>
                  <a:pt x="374777" y="292976"/>
                </a:lnTo>
                <a:lnTo>
                  <a:pt x="374650" y="291744"/>
                </a:lnTo>
                <a:lnTo>
                  <a:pt x="374142" y="290753"/>
                </a:lnTo>
                <a:lnTo>
                  <a:pt x="375234" y="290715"/>
                </a:lnTo>
                <a:lnTo>
                  <a:pt x="376301" y="290347"/>
                </a:lnTo>
                <a:lnTo>
                  <a:pt x="377139" y="289725"/>
                </a:lnTo>
                <a:lnTo>
                  <a:pt x="395162" y="289725"/>
                </a:lnTo>
                <a:lnTo>
                  <a:pt x="378269" y="283578"/>
                </a:lnTo>
                <a:lnTo>
                  <a:pt x="368753" y="251675"/>
                </a:lnTo>
                <a:lnTo>
                  <a:pt x="359233" y="220546"/>
                </a:lnTo>
                <a:lnTo>
                  <a:pt x="349271" y="189153"/>
                </a:lnTo>
                <a:lnTo>
                  <a:pt x="338874" y="157924"/>
                </a:lnTo>
                <a:lnTo>
                  <a:pt x="338950" y="157746"/>
                </a:lnTo>
                <a:lnTo>
                  <a:pt x="339445" y="157581"/>
                </a:lnTo>
                <a:lnTo>
                  <a:pt x="339686" y="157429"/>
                </a:lnTo>
                <a:lnTo>
                  <a:pt x="348334" y="150634"/>
                </a:lnTo>
                <a:lnTo>
                  <a:pt x="337108" y="150634"/>
                </a:lnTo>
                <a:lnTo>
                  <a:pt x="336537" y="150291"/>
                </a:lnTo>
                <a:lnTo>
                  <a:pt x="336194" y="150177"/>
                </a:lnTo>
                <a:lnTo>
                  <a:pt x="335610" y="148971"/>
                </a:lnTo>
                <a:lnTo>
                  <a:pt x="332270" y="148971"/>
                </a:lnTo>
                <a:lnTo>
                  <a:pt x="303768" y="141088"/>
                </a:lnTo>
                <a:lnTo>
                  <a:pt x="275592" y="134848"/>
                </a:lnTo>
                <a:close/>
              </a:path>
              <a:path w="646429" h="398780">
                <a:moveTo>
                  <a:pt x="395162" y="289725"/>
                </a:moveTo>
                <a:lnTo>
                  <a:pt x="377139" y="289725"/>
                </a:lnTo>
                <a:lnTo>
                  <a:pt x="403847" y="303745"/>
                </a:lnTo>
                <a:lnTo>
                  <a:pt x="431303" y="317112"/>
                </a:lnTo>
                <a:lnTo>
                  <a:pt x="459222" y="329422"/>
                </a:lnTo>
                <a:lnTo>
                  <a:pt x="487324" y="340271"/>
                </a:lnTo>
                <a:lnTo>
                  <a:pt x="489953" y="341198"/>
                </a:lnTo>
                <a:lnTo>
                  <a:pt x="492086" y="339483"/>
                </a:lnTo>
                <a:lnTo>
                  <a:pt x="492887" y="337273"/>
                </a:lnTo>
                <a:lnTo>
                  <a:pt x="500356" y="331406"/>
                </a:lnTo>
                <a:lnTo>
                  <a:pt x="490588" y="331406"/>
                </a:lnTo>
                <a:lnTo>
                  <a:pt x="463483" y="317816"/>
                </a:lnTo>
                <a:lnTo>
                  <a:pt x="435381" y="305354"/>
                </a:lnTo>
                <a:lnTo>
                  <a:pt x="406802" y="293960"/>
                </a:lnTo>
                <a:lnTo>
                  <a:pt x="395162" y="289725"/>
                </a:lnTo>
                <a:close/>
              </a:path>
              <a:path w="646429" h="398780">
                <a:moveTo>
                  <a:pt x="551752" y="101168"/>
                </a:moveTo>
                <a:lnTo>
                  <a:pt x="543941" y="101168"/>
                </a:lnTo>
                <a:lnTo>
                  <a:pt x="543959" y="102450"/>
                </a:lnTo>
                <a:lnTo>
                  <a:pt x="553092" y="134558"/>
                </a:lnTo>
                <a:lnTo>
                  <a:pt x="565235" y="166568"/>
                </a:lnTo>
                <a:lnTo>
                  <a:pt x="575744" y="198847"/>
                </a:lnTo>
                <a:lnTo>
                  <a:pt x="579996" y="231825"/>
                </a:lnTo>
                <a:lnTo>
                  <a:pt x="557582" y="256697"/>
                </a:lnTo>
                <a:lnTo>
                  <a:pt x="535835" y="282082"/>
                </a:lnTo>
                <a:lnTo>
                  <a:pt x="513807" y="307245"/>
                </a:lnTo>
                <a:lnTo>
                  <a:pt x="490588" y="331406"/>
                </a:lnTo>
                <a:lnTo>
                  <a:pt x="500356" y="331406"/>
                </a:lnTo>
                <a:lnTo>
                  <a:pt x="520115" y="315874"/>
                </a:lnTo>
                <a:lnTo>
                  <a:pt x="544187" y="290715"/>
                </a:lnTo>
                <a:lnTo>
                  <a:pt x="588822" y="237210"/>
                </a:lnTo>
                <a:lnTo>
                  <a:pt x="630195" y="237210"/>
                </a:lnTo>
                <a:lnTo>
                  <a:pt x="617373" y="233848"/>
                </a:lnTo>
                <a:lnTo>
                  <a:pt x="603270" y="231766"/>
                </a:lnTo>
                <a:lnTo>
                  <a:pt x="590297" y="230505"/>
                </a:lnTo>
                <a:lnTo>
                  <a:pt x="589292" y="230505"/>
                </a:lnTo>
                <a:lnTo>
                  <a:pt x="589102" y="230225"/>
                </a:lnTo>
                <a:lnTo>
                  <a:pt x="588670" y="229743"/>
                </a:lnTo>
                <a:lnTo>
                  <a:pt x="588514" y="214451"/>
                </a:lnTo>
                <a:lnTo>
                  <a:pt x="585670" y="199486"/>
                </a:lnTo>
                <a:lnTo>
                  <a:pt x="581201" y="184753"/>
                </a:lnTo>
                <a:lnTo>
                  <a:pt x="576173" y="170154"/>
                </a:lnTo>
                <a:lnTo>
                  <a:pt x="569120" y="148221"/>
                </a:lnTo>
                <a:lnTo>
                  <a:pt x="564710" y="134304"/>
                </a:lnTo>
                <a:lnTo>
                  <a:pt x="558426" y="116496"/>
                </a:lnTo>
                <a:lnTo>
                  <a:pt x="551752" y="101168"/>
                </a:lnTo>
                <a:close/>
              </a:path>
              <a:path w="646429" h="398780">
                <a:moveTo>
                  <a:pt x="630195" y="237210"/>
                </a:moveTo>
                <a:lnTo>
                  <a:pt x="588822" y="237210"/>
                </a:lnTo>
                <a:lnTo>
                  <a:pt x="595730" y="238896"/>
                </a:lnTo>
                <a:lnTo>
                  <a:pt x="602573" y="240693"/>
                </a:lnTo>
                <a:lnTo>
                  <a:pt x="616204" y="244500"/>
                </a:lnTo>
                <a:lnTo>
                  <a:pt x="622351" y="246385"/>
                </a:lnTo>
                <a:lnTo>
                  <a:pt x="628513" y="248372"/>
                </a:lnTo>
                <a:lnTo>
                  <a:pt x="634727" y="250099"/>
                </a:lnTo>
                <a:lnTo>
                  <a:pt x="641032" y="251206"/>
                </a:lnTo>
                <a:lnTo>
                  <a:pt x="645528" y="251675"/>
                </a:lnTo>
                <a:lnTo>
                  <a:pt x="646417" y="245351"/>
                </a:lnTo>
                <a:lnTo>
                  <a:pt x="643191" y="243243"/>
                </a:lnTo>
                <a:lnTo>
                  <a:pt x="631032" y="237430"/>
                </a:lnTo>
                <a:lnTo>
                  <a:pt x="630195" y="237210"/>
                </a:lnTo>
                <a:close/>
              </a:path>
              <a:path w="646429" h="398780">
                <a:moveTo>
                  <a:pt x="589775" y="230454"/>
                </a:moveTo>
                <a:lnTo>
                  <a:pt x="589292" y="230505"/>
                </a:lnTo>
                <a:lnTo>
                  <a:pt x="590297" y="230505"/>
                </a:lnTo>
                <a:lnTo>
                  <a:pt x="589775" y="230454"/>
                </a:lnTo>
                <a:close/>
              </a:path>
              <a:path w="646429" h="398780">
                <a:moveTo>
                  <a:pt x="171259" y="0"/>
                </a:moveTo>
                <a:lnTo>
                  <a:pt x="163487" y="4648"/>
                </a:lnTo>
                <a:lnTo>
                  <a:pt x="165887" y="9956"/>
                </a:lnTo>
                <a:lnTo>
                  <a:pt x="178272" y="39194"/>
                </a:lnTo>
                <a:lnTo>
                  <a:pt x="189967" y="70269"/>
                </a:lnTo>
                <a:lnTo>
                  <a:pt x="199922" y="98717"/>
                </a:lnTo>
                <a:lnTo>
                  <a:pt x="210324" y="129324"/>
                </a:lnTo>
                <a:lnTo>
                  <a:pt x="210629" y="129755"/>
                </a:lnTo>
                <a:lnTo>
                  <a:pt x="210985" y="130086"/>
                </a:lnTo>
                <a:lnTo>
                  <a:pt x="197707" y="138574"/>
                </a:lnTo>
                <a:lnTo>
                  <a:pt x="184996" y="148602"/>
                </a:lnTo>
                <a:lnTo>
                  <a:pt x="148519" y="181442"/>
                </a:lnTo>
                <a:lnTo>
                  <a:pt x="112166" y="218655"/>
                </a:lnTo>
                <a:lnTo>
                  <a:pt x="124146" y="218655"/>
                </a:lnTo>
                <a:lnTo>
                  <a:pt x="129769" y="213313"/>
                </a:lnTo>
                <a:lnTo>
                  <a:pt x="141790" y="201799"/>
                </a:lnTo>
                <a:lnTo>
                  <a:pt x="153881" y="190357"/>
                </a:lnTo>
                <a:lnTo>
                  <a:pt x="166154" y="179095"/>
                </a:lnTo>
                <a:lnTo>
                  <a:pt x="178779" y="168363"/>
                </a:lnTo>
                <a:lnTo>
                  <a:pt x="191855" y="157746"/>
                </a:lnTo>
                <a:lnTo>
                  <a:pt x="204491" y="146975"/>
                </a:lnTo>
                <a:lnTo>
                  <a:pt x="216230" y="135407"/>
                </a:lnTo>
                <a:lnTo>
                  <a:pt x="216395" y="135216"/>
                </a:lnTo>
                <a:lnTo>
                  <a:pt x="216458" y="135026"/>
                </a:lnTo>
                <a:lnTo>
                  <a:pt x="216598" y="134848"/>
                </a:lnTo>
                <a:lnTo>
                  <a:pt x="275592" y="134848"/>
                </a:lnTo>
                <a:lnTo>
                  <a:pt x="274789" y="134670"/>
                </a:lnTo>
                <a:lnTo>
                  <a:pt x="245487" y="130215"/>
                </a:lnTo>
                <a:lnTo>
                  <a:pt x="216014" y="128219"/>
                </a:lnTo>
                <a:lnTo>
                  <a:pt x="216001" y="127139"/>
                </a:lnTo>
                <a:lnTo>
                  <a:pt x="208616" y="95716"/>
                </a:lnTo>
                <a:lnTo>
                  <a:pt x="198772" y="64931"/>
                </a:lnTo>
                <a:lnTo>
                  <a:pt x="186992" y="34799"/>
                </a:lnTo>
                <a:lnTo>
                  <a:pt x="173799" y="5334"/>
                </a:lnTo>
                <a:lnTo>
                  <a:pt x="171259" y="0"/>
                </a:lnTo>
                <a:close/>
              </a:path>
              <a:path w="646429" h="398780">
                <a:moveTo>
                  <a:pt x="412038" y="21564"/>
                </a:moveTo>
                <a:lnTo>
                  <a:pt x="402412" y="27228"/>
                </a:lnTo>
                <a:lnTo>
                  <a:pt x="405599" y="33680"/>
                </a:lnTo>
                <a:lnTo>
                  <a:pt x="409283" y="42384"/>
                </a:lnTo>
                <a:lnTo>
                  <a:pt x="412167" y="51252"/>
                </a:lnTo>
                <a:lnTo>
                  <a:pt x="414720" y="60217"/>
                </a:lnTo>
                <a:lnTo>
                  <a:pt x="417410" y="69215"/>
                </a:lnTo>
                <a:lnTo>
                  <a:pt x="417182" y="69557"/>
                </a:lnTo>
                <a:lnTo>
                  <a:pt x="417029" y="69913"/>
                </a:lnTo>
                <a:lnTo>
                  <a:pt x="416991" y="70269"/>
                </a:lnTo>
                <a:lnTo>
                  <a:pt x="384915" y="102450"/>
                </a:lnTo>
                <a:lnTo>
                  <a:pt x="352903" y="134670"/>
                </a:lnTo>
                <a:lnTo>
                  <a:pt x="337108" y="150634"/>
                </a:lnTo>
                <a:lnTo>
                  <a:pt x="348334" y="150634"/>
                </a:lnTo>
                <a:lnTo>
                  <a:pt x="384646" y="119540"/>
                </a:lnTo>
                <a:lnTo>
                  <a:pt x="424307" y="75755"/>
                </a:lnTo>
                <a:lnTo>
                  <a:pt x="424586" y="75285"/>
                </a:lnTo>
                <a:lnTo>
                  <a:pt x="457476" y="75285"/>
                </a:lnTo>
                <a:lnTo>
                  <a:pt x="454280" y="74566"/>
                </a:lnTo>
                <a:lnTo>
                  <a:pt x="439447" y="71384"/>
                </a:lnTo>
                <a:lnTo>
                  <a:pt x="424548" y="68656"/>
                </a:lnTo>
                <a:lnTo>
                  <a:pt x="424722" y="58137"/>
                </a:lnTo>
                <a:lnTo>
                  <a:pt x="422897" y="47726"/>
                </a:lnTo>
                <a:lnTo>
                  <a:pt x="419576" y="37620"/>
                </a:lnTo>
                <a:lnTo>
                  <a:pt x="415264" y="28016"/>
                </a:lnTo>
                <a:lnTo>
                  <a:pt x="412038" y="21564"/>
                </a:lnTo>
                <a:close/>
              </a:path>
              <a:path w="646429" h="398780">
                <a:moveTo>
                  <a:pt x="333552" y="148221"/>
                </a:moveTo>
                <a:lnTo>
                  <a:pt x="332270" y="148971"/>
                </a:lnTo>
                <a:lnTo>
                  <a:pt x="335610" y="148971"/>
                </a:lnTo>
                <a:lnTo>
                  <a:pt x="335432" y="148602"/>
                </a:lnTo>
                <a:lnTo>
                  <a:pt x="333552" y="148221"/>
                </a:lnTo>
                <a:close/>
              </a:path>
              <a:path w="646429" h="398780">
                <a:moveTo>
                  <a:pt x="457476" y="75285"/>
                </a:moveTo>
                <a:lnTo>
                  <a:pt x="424586" y="75285"/>
                </a:lnTo>
                <a:lnTo>
                  <a:pt x="438293" y="80565"/>
                </a:lnTo>
                <a:lnTo>
                  <a:pt x="510633" y="97928"/>
                </a:lnTo>
                <a:lnTo>
                  <a:pt x="541997" y="102450"/>
                </a:lnTo>
                <a:lnTo>
                  <a:pt x="543140" y="101968"/>
                </a:lnTo>
                <a:lnTo>
                  <a:pt x="543941" y="101168"/>
                </a:lnTo>
                <a:lnTo>
                  <a:pt x="551752" y="101168"/>
                </a:lnTo>
                <a:lnTo>
                  <a:pt x="550989" y="99415"/>
                </a:lnTo>
                <a:lnTo>
                  <a:pt x="550641" y="98717"/>
                </a:lnTo>
                <a:lnTo>
                  <a:pt x="545172" y="98717"/>
                </a:lnTo>
                <a:lnTo>
                  <a:pt x="545655" y="96316"/>
                </a:lnTo>
                <a:lnTo>
                  <a:pt x="498402" y="83678"/>
                </a:lnTo>
                <a:lnTo>
                  <a:pt x="483908" y="81076"/>
                </a:lnTo>
                <a:lnTo>
                  <a:pt x="469087" y="77898"/>
                </a:lnTo>
                <a:lnTo>
                  <a:pt x="457476" y="75285"/>
                </a:lnTo>
                <a:close/>
              </a:path>
              <a:path w="646429" h="398780">
                <a:moveTo>
                  <a:pt x="549668" y="96761"/>
                </a:moveTo>
                <a:lnTo>
                  <a:pt x="546849" y="97078"/>
                </a:lnTo>
                <a:lnTo>
                  <a:pt x="545172" y="98717"/>
                </a:lnTo>
                <a:lnTo>
                  <a:pt x="550641" y="98717"/>
                </a:lnTo>
                <a:lnTo>
                  <a:pt x="549668" y="96761"/>
                </a:lnTo>
                <a:close/>
              </a:path>
            </a:pathLst>
          </a:custGeom>
          <a:solidFill>
            <a:srgbClr val="FFFFFF"/>
          </a:solidFill>
        </p:spPr>
        <p:txBody>
          <a:bodyPr wrap="square" lIns="0" tIns="0" rIns="0" bIns="0" rtlCol="0"/>
          <a:lstStyle/>
          <a:p>
            <a:endParaRPr/>
          </a:p>
        </p:txBody>
      </p:sp>
      <p:sp>
        <p:nvSpPr>
          <p:cNvPr id="59" name="object 59"/>
          <p:cNvSpPr/>
          <p:nvPr/>
        </p:nvSpPr>
        <p:spPr>
          <a:xfrm>
            <a:off x="7575295" y="14446341"/>
            <a:ext cx="55244" cy="76835"/>
          </a:xfrm>
          <a:custGeom>
            <a:avLst/>
            <a:gdLst/>
            <a:ahLst/>
            <a:cxnLst/>
            <a:rect l="l" t="t" r="r" b="b"/>
            <a:pathLst>
              <a:path w="55245" h="76834">
                <a:moveTo>
                  <a:pt x="5334" y="6646"/>
                </a:moveTo>
                <a:lnTo>
                  <a:pt x="3874" y="7891"/>
                </a:lnTo>
                <a:lnTo>
                  <a:pt x="3226" y="9478"/>
                </a:lnTo>
                <a:lnTo>
                  <a:pt x="0" y="22973"/>
                </a:lnTo>
                <a:lnTo>
                  <a:pt x="580" y="36804"/>
                </a:lnTo>
                <a:lnTo>
                  <a:pt x="4553" y="50142"/>
                </a:lnTo>
                <a:lnTo>
                  <a:pt x="11506" y="62158"/>
                </a:lnTo>
                <a:lnTo>
                  <a:pt x="20212" y="70984"/>
                </a:lnTo>
                <a:lnTo>
                  <a:pt x="30810" y="76550"/>
                </a:lnTo>
                <a:lnTo>
                  <a:pt x="41628" y="76321"/>
                </a:lnTo>
                <a:lnTo>
                  <a:pt x="50991" y="67759"/>
                </a:lnTo>
                <a:lnTo>
                  <a:pt x="51418" y="66301"/>
                </a:lnTo>
                <a:lnTo>
                  <a:pt x="37828" y="66301"/>
                </a:lnTo>
                <a:lnTo>
                  <a:pt x="28473" y="64812"/>
                </a:lnTo>
                <a:lnTo>
                  <a:pt x="8800" y="25622"/>
                </a:lnTo>
                <a:lnTo>
                  <a:pt x="9350" y="18104"/>
                </a:lnTo>
                <a:lnTo>
                  <a:pt x="12611" y="12882"/>
                </a:lnTo>
                <a:lnTo>
                  <a:pt x="13132" y="12692"/>
                </a:lnTo>
                <a:lnTo>
                  <a:pt x="22335" y="10545"/>
                </a:lnTo>
                <a:lnTo>
                  <a:pt x="40357" y="10545"/>
                </a:lnTo>
                <a:lnTo>
                  <a:pt x="36647" y="6786"/>
                </a:lnTo>
                <a:lnTo>
                  <a:pt x="7087" y="6786"/>
                </a:lnTo>
                <a:lnTo>
                  <a:pt x="5334" y="6646"/>
                </a:lnTo>
                <a:close/>
              </a:path>
              <a:path w="55245" h="76834">
                <a:moveTo>
                  <a:pt x="40357" y="10545"/>
                </a:moveTo>
                <a:lnTo>
                  <a:pt x="22335" y="10545"/>
                </a:lnTo>
                <a:lnTo>
                  <a:pt x="29599" y="14123"/>
                </a:lnTo>
                <a:lnTo>
                  <a:pt x="35122" y="21164"/>
                </a:lnTo>
                <a:lnTo>
                  <a:pt x="44011" y="54697"/>
                </a:lnTo>
                <a:lnTo>
                  <a:pt x="42501" y="61847"/>
                </a:lnTo>
                <a:lnTo>
                  <a:pt x="37828" y="66301"/>
                </a:lnTo>
                <a:lnTo>
                  <a:pt x="51418" y="66301"/>
                </a:lnTo>
                <a:lnTo>
                  <a:pt x="54822" y="54697"/>
                </a:lnTo>
                <a:lnTo>
                  <a:pt x="54902" y="53930"/>
                </a:lnTo>
                <a:lnTo>
                  <a:pt x="53667" y="39189"/>
                </a:lnTo>
                <a:lnTo>
                  <a:pt x="48805" y="24452"/>
                </a:lnTo>
                <a:lnTo>
                  <a:pt x="41961" y="12171"/>
                </a:lnTo>
                <a:lnTo>
                  <a:pt x="40357" y="10545"/>
                </a:lnTo>
                <a:close/>
              </a:path>
              <a:path w="55245" h="76834">
                <a:moveTo>
                  <a:pt x="25129" y="0"/>
                </a:moveTo>
                <a:lnTo>
                  <a:pt x="15420" y="60"/>
                </a:lnTo>
                <a:lnTo>
                  <a:pt x="7188" y="6646"/>
                </a:lnTo>
                <a:lnTo>
                  <a:pt x="7087" y="6786"/>
                </a:lnTo>
                <a:lnTo>
                  <a:pt x="36647" y="6786"/>
                </a:lnTo>
                <a:lnTo>
                  <a:pt x="34544" y="4656"/>
                </a:lnTo>
                <a:lnTo>
                  <a:pt x="25129" y="0"/>
                </a:lnTo>
                <a:close/>
              </a:path>
            </a:pathLst>
          </a:custGeom>
          <a:solidFill>
            <a:srgbClr val="FFFFFF"/>
          </a:solidFill>
        </p:spPr>
        <p:txBody>
          <a:bodyPr wrap="square" lIns="0" tIns="0" rIns="0" bIns="0" rtlCol="0"/>
          <a:lstStyle/>
          <a:p>
            <a:endParaRPr/>
          </a:p>
        </p:txBody>
      </p:sp>
      <p:sp>
        <p:nvSpPr>
          <p:cNvPr id="60" name="object 60"/>
          <p:cNvSpPr/>
          <p:nvPr/>
        </p:nvSpPr>
        <p:spPr>
          <a:xfrm>
            <a:off x="7879572" y="14738856"/>
            <a:ext cx="50165" cy="93345"/>
          </a:xfrm>
          <a:custGeom>
            <a:avLst/>
            <a:gdLst/>
            <a:ahLst/>
            <a:cxnLst/>
            <a:rect l="l" t="t" r="r" b="b"/>
            <a:pathLst>
              <a:path w="50165" h="93344">
                <a:moveTo>
                  <a:pt x="18070" y="0"/>
                </a:moveTo>
                <a:lnTo>
                  <a:pt x="9946" y="2162"/>
                </a:lnTo>
                <a:lnTo>
                  <a:pt x="5552" y="3965"/>
                </a:lnTo>
                <a:lnTo>
                  <a:pt x="15" y="8550"/>
                </a:lnTo>
                <a:lnTo>
                  <a:pt x="0" y="14430"/>
                </a:lnTo>
                <a:lnTo>
                  <a:pt x="1857" y="22914"/>
                </a:lnTo>
                <a:lnTo>
                  <a:pt x="5576" y="31512"/>
                </a:lnTo>
                <a:lnTo>
                  <a:pt x="10020" y="39742"/>
                </a:lnTo>
                <a:lnTo>
                  <a:pt x="14328" y="47869"/>
                </a:lnTo>
                <a:lnTo>
                  <a:pt x="18948" y="58516"/>
                </a:lnTo>
                <a:lnTo>
                  <a:pt x="23275" y="69475"/>
                </a:lnTo>
                <a:lnTo>
                  <a:pt x="27955" y="80220"/>
                </a:lnTo>
                <a:lnTo>
                  <a:pt x="33632" y="90224"/>
                </a:lnTo>
                <a:lnTo>
                  <a:pt x="35524" y="93056"/>
                </a:lnTo>
                <a:lnTo>
                  <a:pt x="41226" y="92396"/>
                </a:lnTo>
                <a:lnTo>
                  <a:pt x="28323" y="53711"/>
                </a:lnTo>
                <a:lnTo>
                  <a:pt x="34922" y="52235"/>
                </a:lnTo>
                <a:lnTo>
                  <a:pt x="40769" y="48257"/>
                </a:lnTo>
                <a:lnTo>
                  <a:pt x="42736" y="45939"/>
                </a:lnTo>
                <a:lnTo>
                  <a:pt x="24526" y="45939"/>
                </a:lnTo>
                <a:lnTo>
                  <a:pt x="20574" y="37506"/>
                </a:lnTo>
                <a:lnTo>
                  <a:pt x="16161" y="28951"/>
                </a:lnTo>
                <a:lnTo>
                  <a:pt x="10937" y="21013"/>
                </a:lnTo>
                <a:lnTo>
                  <a:pt x="4549" y="14430"/>
                </a:lnTo>
                <a:lnTo>
                  <a:pt x="6505" y="10963"/>
                </a:lnTo>
                <a:lnTo>
                  <a:pt x="20818" y="9096"/>
                </a:lnTo>
                <a:lnTo>
                  <a:pt x="42927" y="9096"/>
                </a:lnTo>
                <a:lnTo>
                  <a:pt x="41353" y="7090"/>
                </a:lnTo>
                <a:lnTo>
                  <a:pt x="34380" y="2366"/>
                </a:lnTo>
                <a:lnTo>
                  <a:pt x="26417" y="35"/>
                </a:lnTo>
                <a:lnTo>
                  <a:pt x="18070" y="0"/>
                </a:lnTo>
                <a:close/>
              </a:path>
              <a:path w="50165" h="93344">
                <a:moveTo>
                  <a:pt x="42927" y="9096"/>
                </a:moveTo>
                <a:lnTo>
                  <a:pt x="20818" y="9096"/>
                </a:lnTo>
                <a:lnTo>
                  <a:pt x="29187" y="9782"/>
                </a:lnTo>
                <a:lnTo>
                  <a:pt x="35270" y="13402"/>
                </a:lnTo>
                <a:lnTo>
                  <a:pt x="40668" y="25403"/>
                </a:lnTo>
                <a:lnTo>
                  <a:pt x="40363" y="31512"/>
                </a:lnTo>
                <a:lnTo>
                  <a:pt x="33746" y="41367"/>
                </a:lnTo>
                <a:lnTo>
                  <a:pt x="28679" y="42497"/>
                </a:lnTo>
                <a:lnTo>
                  <a:pt x="24526" y="45939"/>
                </a:lnTo>
                <a:lnTo>
                  <a:pt x="42736" y="45939"/>
                </a:lnTo>
                <a:lnTo>
                  <a:pt x="45454" y="42735"/>
                </a:lnTo>
                <a:lnTo>
                  <a:pt x="48567" y="36630"/>
                </a:lnTo>
                <a:lnTo>
                  <a:pt x="50106" y="28748"/>
                </a:lnTo>
                <a:lnTo>
                  <a:pt x="49289" y="20817"/>
                </a:lnTo>
                <a:lnTo>
                  <a:pt x="46303" y="13402"/>
                </a:lnTo>
                <a:lnTo>
                  <a:pt x="42927" y="9096"/>
                </a:lnTo>
                <a:close/>
              </a:path>
            </a:pathLst>
          </a:custGeom>
          <a:solidFill>
            <a:srgbClr val="FFFFFF"/>
          </a:solidFill>
        </p:spPr>
        <p:txBody>
          <a:bodyPr wrap="square" lIns="0" tIns="0" rIns="0" bIns="0" rtlCol="0"/>
          <a:lstStyle/>
          <a:p>
            <a:endParaRPr/>
          </a:p>
        </p:txBody>
      </p:sp>
      <p:sp>
        <p:nvSpPr>
          <p:cNvPr id="61" name="object 61"/>
          <p:cNvSpPr/>
          <p:nvPr/>
        </p:nvSpPr>
        <p:spPr>
          <a:xfrm>
            <a:off x="7926323" y="14731077"/>
            <a:ext cx="67310" cy="81280"/>
          </a:xfrm>
          <a:custGeom>
            <a:avLst/>
            <a:gdLst/>
            <a:ahLst/>
            <a:cxnLst/>
            <a:rect l="l" t="t" r="r" b="b"/>
            <a:pathLst>
              <a:path w="67309" h="81280">
                <a:moveTo>
                  <a:pt x="2273" y="0"/>
                </a:moveTo>
                <a:lnTo>
                  <a:pt x="0" y="876"/>
                </a:lnTo>
                <a:lnTo>
                  <a:pt x="114" y="2489"/>
                </a:lnTo>
                <a:lnTo>
                  <a:pt x="1805" y="12153"/>
                </a:lnTo>
                <a:lnTo>
                  <a:pt x="4921" y="21597"/>
                </a:lnTo>
                <a:lnTo>
                  <a:pt x="8779" y="30844"/>
                </a:lnTo>
                <a:lnTo>
                  <a:pt x="12700" y="39916"/>
                </a:lnTo>
                <a:lnTo>
                  <a:pt x="20166" y="58842"/>
                </a:lnTo>
                <a:lnTo>
                  <a:pt x="24342" y="68169"/>
                </a:lnTo>
                <a:lnTo>
                  <a:pt x="29298" y="76911"/>
                </a:lnTo>
                <a:lnTo>
                  <a:pt x="32004" y="81000"/>
                </a:lnTo>
                <a:lnTo>
                  <a:pt x="38417" y="78435"/>
                </a:lnTo>
                <a:lnTo>
                  <a:pt x="25450" y="43751"/>
                </a:lnTo>
                <a:lnTo>
                  <a:pt x="26352" y="39535"/>
                </a:lnTo>
                <a:lnTo>
                  <a:pt x="32766" y="37185"/>
                </a:lnTo>
                <a:lnTo>
                  <a:pt x="56015" y="37185"/>
                </a:lnTo>
                <a:lnTo>
                  <a:pt x="55079" y="35775"/>
                </a:lnTo>
                <a:lnTo>
                  <a:pt x="21742" y="35775"/>
                </a:lnTo>
                <a:lnTo>
                  <a:pt x="17871" y="26753"/>
                </a:lnTo>
                <a:lnTo>
                  <a:pt x="13828" y="17660"/>
                </a:lnTo>
                <a:lnTo>
                  <a:pt x="9135" y="8970"/>
                </a:lnTo>
                <a:lnTo>
                  <a:pt x="3314" y="1155"/>
                </a:lnTo>
                <a:lnTo>
                  <a:pt x="2273" y="0"/>
                </a:lnTo>
                <a:close/>
              </a:path>
              <a:path w="67309" h="81280">
                <a:moveTo>
                  <a:pt x="56015" y="37185"/>
                </a:moveTo>
                <a:lnTo>
                  <a:pt x="32766" y="37185"/>
                </a:lnTo>
                <a:lnTo>
                  <a:pt x="41249" y="38201"/>
                </a:lnTo>
                <a:lnTo>
                  <a:pt x="45466" y="40766"/>
                </a:lnTo>
                <a:lnTo>
                  <a:pt x="48475" y="44284"/>
                </a:lnTo>
                <a:lnTo>
                  <a:pt x="51975" y="50138"/>
                </a:lnTo>
                <a:lnTo>
                  <a:pt x="54202" y="56603"/>
                </a:lnTo>
                <a:lnTo>
                  <a:pt x="56435" y="62955"/>
                </a:lnTo>
                <a:lnTo>
                  <a:pt x="59956" y="68465"/>
                </a:lnTo>
                <a:lnTo>
                  <a:pt x="62026" y="70662"/>
                </a:lnTo>
                <a:lnTo>
                  <a:pt x="65989" y="69608"/>
                </a:lnTo>
                <a:lnTo>
                  <a:pt x="66725" y="66700"/>
                </a:lnTo>
                <a:lnTo>
                  <a:pt x="66965" y="60539"/>
                </a:lnTo>
                <a:lnTo>
                  <a:pt x="65319" y="53951"/>
                </a:lnTo>
                <a:lnTo>
                  <a:pt x="62525" y="47603"/>
                </a:lnTo>
                <a:lnTo>
                  <a:pt x="59321" y="42163"/>
                </a:lnTo>
                <a:lnTo>
                  <a:pt x="56015" y="37185"/>
                </a:lnTo>
                <a:close/>
              </a:path>
              <a:path w="67309" h="81280">
                <a:moveTo>
                  <a:pt x="34213" y="27762"/>
                </a:moveTo>
                <a:lnTo>
                  <a:pt x="25869" y="30822"/>
                </a:lnTo>
                <a:lnTo>
                  <a:pt x="21742" y="35775"/>
                </a:lnTo>
                <a:lnTo>
                  <a:pt x="55079" y="35775"/>
                </a:lnTo>
                <a:lnTo>
                  <a:pt x="54952" y="35585"/>
                </a:lnTo>
                <a:lnTo>
                  <a:pt x="48399" y="30429"/>
                </a:lnTo>
                <a:lnTo>
                  <a:pt x="34213" y="27762"/>
                </a:lnTo>
                <a:close/>
              </a:path>
            </a:pathLst>
          </a:custGeom>
          <a:solidFill>
            <a:srgbClr val="FFFFFF"/>
          </a:solidFill>
        </p:spPr>
        <p:txBody>
          <a:bodyPr wrap="square" lIns="0" tIns="0" rIns="0" bIns="0" rtlCol="0"/>
          <a:lstStyle/>
          <a:p>
            <a:endParaRPr/>
          </a:p>
        </p:txBody>
      </p:sp>
      <p:sp>
        <p:nvSpPr>
          <p:cNvPr id="62" name="object 62"/>
          <p:cNvSpPr/>
          <p:nvPr/>
        </p:nvSpPr>
        <p:spPr>
          <a:xfrm>
            <a:off x="771461" y="14281839"/>
            <a:ext cx="569569" cy="648969"/>
          </a:xfrm>
          <a:prstGeom prst="rect">
            <a:avLst/>
          </a:prstGeom>
          <a:blipFill>
            <a:blip r:embed="rId3" cstate="print"/>
            <a:stretch>
              <a:fillRect/>
            </a:stretch>
          </a:blipFill>
        </p:spPr>
        <p:txBody>
          <a:bodyPr wrap="square" lIns="0" tIns="0" rIns="0" bIns="0" rtlCol="0"/>
          <a:lstStyle/>
          <a:p>
            <a:endParaRPr/>
          </a:p>
        </p:txBody>
      </p:sp>
      <p:sp>
        <p:nvSpPr>
          <p:cNvPr id="63" name="object 63"/>
          <p:cNvSpPr/>
          <p:nvPr/>
        </p:nvSpPr>
        <p:spPr>
          <a:xfrm>
            <a:off x="9369742" y="14526111"/>
            <a:ext cx="432498" cy="447151"/>
          </a:xfrm>
          <a:prstGeom prst="rect">
            <a:avLst/>
          </a:prstGeom>
          <a:blipFill>
            <a:blip r:embed="rId4" cstate="print"/>
            <a:stretch>
              <a:fillRect/>
            </a:stretch>
          </a:blipFill>
        </p:spPr>
        <p:txBody>
          <a:bodyPr wrap="square" lIns="0" tIns="0" rIns="0" bIns="0" rtlCol="0"/>
          <a:lstStyle/>
          <a:p>
            <a:endParaRPr/>
          </a:p>
        </p:txBody>
      </p:sp>
      <p:sp>
        <p:nvSpPr>
          <p:cNvPr id="64" name="object 64"/>
          <p:cNvSpPr/>
          <p:nvPr/>
        </p:nvSpPr>
        <p:spPr>
          <a:xfrm>
            <a:off x="2527985" y="14661294"/>
            <a:ext cx="448309" cy="256540"/>
          </a:xfrm>
          <a:custGeom>
            <a:avLst/>
            <a:gdLst/>
            <a:ahLst/>
            <a:cxnLst/>
            <a:rect l="l" t="t" r="r" b="b"/>
            <a:pathLst>
              <a:path w="448310" h="256540">
                <a:moveTo>
                  <a:pt x="445173" y="0"/>
                </a:moveTo>
                <a:lnTo>
                  <a:pt x="2159" y="698"/>
                </a:lnTo>
                <a:lnTo>
                  <a:pt x="838" y="1739"/>
                </a:lnTo>
                <a:lnTo>
                  <a:pt x="0" y="4648"/>
                </a:lnTo>
                <a:lnTo>
                  <a:pt x="647" y="6223"/>
                </a:lnTo>
                <a:lnTo>
                  <a:pt x="1968" y="7023"/>
                </a:lnTo>
                <a:lnTo>
                  <a:pt x="422948" y="256044"/>
                </a:lnTo>
                <a:lnTo>
                  <a:pt x="424192" y="256070"/>
                </a:lnTo>
                <a:lnTo>
                  <a:pt x="425208" y="255498"/>
                </a:lnTo>
                <a:lnTo>
                  <a:pt x="425416" y="255498"/>
                </a:lnTo>
                <a:lnTo>
                  <a:pt x="426364" y="254965"/>
                </a:lnTo>
                <a:lnTo>
                  <a:pt x="426999" y="253885"/>
                </a:lnTo>
                <a:lnTo>
                  <a:pt x="427075" y="252730"/>
                </a:lnTo>
                <a:lnTo>
                  <a:pt x="427571" y="246722"/>
                </a:lnTo>
                <a:lnTo>
                  <a:pt x="420687" y="246722"/>
                </a:lnTo>
                <a:lnTo>
                  <a:pt x="16256" y="7531"/>
                </a:lnTo>
                <a:lnTo>
                  <a:pt x="447372" y="6883"/>
                </a:lnTo>
                <a:lnTo>
                  <a:pt x="447713" y="2755"/>
                </a:lnTo>
                <a:lnTo>
                  <a:pt x="447382" y="1828"/>
                </a:lnTo>
                <a:lnTo>
                  <a:pt x="446747" y="1168"/>
                </a:lnTo>
                <a:lnTo>
                  <a:pt x="446087" y="393"/>
                </a:lnTo>
                <a:lnTo>
                  <a:pt x="445173" y="0"/>
                </a:lnTo>
                <a:close/>
              </a:path>
              <a:path w="448310" h="256540">
                <a:moveTo>
                  <a:pt x="425416" y="255498"/>
                </a:moveTo>
                <a:lnTo>
                  <a:pt x="425208" y="255498"/>
                </a:lnTo>
                <a:lnTo>
                  <a:pt x="425348" y="255536"/>
                </a:lnTo>
                <a:close/>
              </a:path>
              <a:path w="448310" h="256540">
                <a:moveTo>
                  <a:pt x="447372" y="6883"/>
                </a:moveTo>
                <a:lnTo>
                  <a:pt x="440474" y="6883"/>
                </a:lnTo>
                <a:lnTo>
                  <a:pt x="420687" y="246722"/>
                </a:lnTo>
                <a:lnTo>
                  <a:pt x="427571" y="246722"/>
                </a:lnTo>
                <a:lnTo>
                  <a:pt x="447372" y="6883"/>
                </a:lnTo>
                <a:close/>
              </a:path>
            </a:pathLst>
          </a:custGeom>
          <a:solidFill>
            <a:srgbClr val="FFFFFF"/>
          </a:solidFill>
        </p:spPr>
        <p:txBody>
          <a:bodyPr wrap="square" lIns="0" tIns="0" rIns="0" bIns="0" rtlCol="0"/>
          <a:lstStyle/>
          <a:p>
            <a:endParaRPr/>
          </a:p>
        </p:txBody>
      </p:sp>
      <p:sp>
        <p:nvSpPr>
          <p:cNvPr id="65" name="object 65"/>
          <p:cNvSpPr/>
          <p:nvPr/>
        </p:nvSpPr>
        <p:spPr>
          <a:xfrm>
            <a:off x="2715729" y="14705099"/>
            <a:ext cx="208915" cy="119380"/>
          </a:xfrm>
          <a:custGeom>
            <a:avLst/>
            <a:gdLst/>
            <a:ahLst/>
            <a:cxnLst/>
            <a:rect l="l" t="t" r="r" b="b"/>
            <a:pathLst>
              <a:path w="208914" h="119380">
                <a:moveTo>
                  <a:pt x="205054" y="0"/>
                </a:moveTo>
                <a:lnTo>
                  <a:pt x="2070" y="5232"/>
                </a:lnTo>
                <a:lnTo>
                  <a:pt x="736" y="6261"/>
                </a:lnTo>
                <a:lnTo>
                  <a:pt x="330" y="7721"/>
                </a:lnTo>
                <a:lnTo>
                  <a:pt x="0" y="9232"/>
                </a:lnTo>
                <a:lnTo>
                  <a:pt x="571" y="10744"/>
                </a:lnTo>
                <a:lnTo>
                  <a:pt x="176644" y="118579"/>
                </a:lnTo>
                <a:lnTo>
                  <a:pt x="177571" y="119164"/>
                </a:lnTo>
                <a:lnTo>
                  <a:pt x="178739" y="119214"/>
                </a:lnTo>
                <a:lnTo>
                  <a:pt x="179781" y="118872"/>
                </a:lnTo>
                <a:lnTo>
                  <a:pt x="180111" y="118668"/>
                </a:lnTo>
                <a:lnTo>
                  <a:pt x="180975" y="118198"/>
                </a:lnTo>
                <a:lnTo>
                  <a:pt x="181546" y="117360"/>
                </a:lnTo>
                <a:lnTo>
                  <a:pt x="181800" y="116522"/>
                </a:lnTo>
                <a:lnTo>
                  <a:pt x="183287" y="110261"/>
                </a:lnTo>
                <a:lnTo>
                  <a:pt x="176199" y="110261"/>
                </a:lnTo>
                <a:lnTo>
                  <a:pt x="15379" y="11760"/>
                </a:lnTo>
                <a:lnTo>
                  <a:pt x="200761" y="6972"/>
                </a:lnTo>
                <a:lnTo>
                  <a:pt x="207816" y="6972"/>
                </a:lnTo>
                <a:lnTo>
                  <a:pt x="208470" y="4216"/>
                </a:lnTo>
                <a:lnTo>
                  <a:pt x="208699" y="3162"/>
                </a:lnTo>
                <a:lnTo>
                  <a:pt x="208508" y="2159"/>
                </a:lnTo>
                <a:lnTo>
                  <a:pt x="207149" y="469"/>
                </a:lnTo>
                <a:lnTo>
                  <a:pt x="206133" y="12"/>
                </a:lnTo>
                <a:lnTo>
                  <a:pt x="205054" y="0"/>
                </a:lnTo>
                <a:close/>
              </a:path>
              <a:path w="208914" h="119380">
                <a:moveTo>
                  <a:pt x="207816" y="6972"/>
                </a:moveTo>
                <a:lnTo>
                  <a:pt x="200761" y="6972"/>
                </a:lnTo>
                <a:lnTo>
                  <a:pt x="176199" y="110261"/>
                </a:lnTo>
                <a:lnTo>
                  <a:pt x="183287" y="110261"/>
                </a:lnTo>
                <a:lnTo>
                  <a:pt x="207816" y="6972"/>
                </a:lnTo>
                <a:close/>
              </a:path>
            </a:pathLst>
          </a:custGeom>
          <a:solidFill>
            <a:srgbClr val="FFFFFF"/>
          </a:solidFill>
        </p:spPr>
        <p:txBody>
          <a:bodyPr wrap="square" lIns="0" tIns="0" rIns="0" bIns="0" rtlCol="0"/>
          <a:lstStyle/>
          <a:p>
            <a:endParaRPr/>
          </a:p>
        </p:txBody>
      </p:sp>
      <p:sp>
        <p:nvSpPr>
          <p:cNvPr id="66" name="object 66"/>
          <p:cNvSpPr/>
          <p:nvPr/>
        </p:nvSpPr>
        <p:spPr>
          <a:xfrm>
            <a:off x="9856965" y="13740600"/>
            <a:ext cx="545465" cy="548640"/>
          </a:xfrm>
          <a:custGeom>
            <a:avLst/>
            <a:gdLst/>
            <a:ahLst/>
            <a:cxnLst/>
            <a:rect l="l" t="t" r="r" b="b"/>
            <a:pathLst>
              <a:path w="545465" h="548640">
                <a:moveTo>
                  <a:pt x="32816" y="280847"/>
                </a:moveTo>
                <a:lnTo>
                  <a:pt x="0" y="323303"/>
                </a:lnTo>
                <a:lnTo>
                  <a:pt x="291706" y="548373"/>
                </a:lnTo>
                <a:lnTo>
                  <a:pt x="298602" y="539445"/>
                </a:lnTo>
                <a:lnTo>
                  <a:pt x="290525" y="539445"/>
                </a:lnTo>
                <a:lnTo>
                  <a:pt x="8915" y="322122"/>
                </a:lnTo>
                <a:lnTo>
                  <a:pt x="33947" y="289788"/>
                </a:lnTo>
                <a:lnTo>
                  <a:pt x="44426" y="289788"/>
                </a:lnTo>
                <a:lnTo>
                  <a:pt x="32816" y="280847"/>
                </a:lnTo>
                <a:close/>
              </a:path>
              <a:path w="545465" h="548640">
                <a:moveTo>
                  <a:pt x="500126" y="105600"/>
                </a:moveTo>
                <a:lnTo>
                  <a:pt x="424395" y="151422"/>
                </a:lnTo>
                <a:lnTo>
                  <a:pt x="427393" y="156451"/>
                </a:lnTo>
                <a:lnTo>
                  <a:pt x="422935" y="159118"/>
                </a:lnTo>
                <a:lnTo>
                  <a:pt x="479564" y="254914"/>
                </a:lnTo>
                <a:lnTo>
                  <a:pt x="448462" y="273329"/>
                </a:lnTo>
                <a:lnTo>
                  <a:pt x="449821" y="274345"/>
                </a:lnTo>
                <a:lnTo>
                  <a:pt x="347129" y="407289"/>
                </a:lnTo>
                <a:lnTo>
                  <a:pt x="347827" y="407835"/>
                </a:lnTo>
                <a:lnTo>
                  <a:pt x="287820" y="485546"/>
                </a:lnTo>
                <a:lnTo>
                  <a:pt x="315607" y="507009"/>
                </a:lnTo>
                <a:lnTo>
                  <a:pt x="290525" y="539445"/>
                </a:lnTo>
                <a:lnTo>
                  <a:pt x="298602" y="539445"/>
                </a:lnTo>
                <a:lnTo>
                  <a:pt x="324497" y="505917"/>
                </a:lnTo>
                <a:lnTo>
                  <a:pt x="296760" y="484454"/>
                </a:lnTo>
                <a:lnTo>
                  <a:pt x="356743" y="406742"/>
                </a:lnTo>
                <a:lnTo>
                  <a:pt x="356006" y="406196"/>
                </a:lnTo>
                <a:lnTo>
                  <a:pt x="456641" y="275831"/>
                </a:lnTo>
                <a:lnTo>
                  <a:pt x="488276" y="257187"/>
                </a:lnTo>
                <a:lnTo>
                  <a:pt x="431596" y="161302"/>
                </a:lnTo>
                <a:lnTo>
                  <a:pt x="436092" y="158559"/>
                </a:lnTo>
                <a:lnTo>
                  <a:pt x="433108" y="153543"/>
                </a:lnTo>
                <a:lnTo>
                  <a:pt x="497992" y="114376"/>
                </a:lnTo>
                <a:lnTo>
                  <a:pt x="515880" y="114376"/>
                </a:lnTo>
                <a:lnTo>
                  <a:pt x="517154" y="113601"/>
                </a:lnTo>
                <a:lnTo>
                  <a:pt x="504913" y="113601"/>
                </a:lnTo>
                <a:lnTo>
                  <a:pt x="500126" y="105600"/>
                </a:lnTo>
                <a:close/>
              </a:path>
              <a:path w="545465" h="548640">
                <a:moveTo>
                  <a:pt x="44426" y="289788"/>
                </a:moveTo>
                <a:lnTo>
                  <a:pt x="33947" y="289788"/>
                </a:lnTo>
                <a:lnTo>
                  <a:pt x="117284" y="354012"/>
                </a:lnTo>
                <a:lnTo>
                  <a:pt x="124227" y="345008"/>
                </a:lnTo>
                <a:lnTo>
                  <a:pt x="116128" y="345008"/>
                </a:lnTo>
                <a:lnTo>
                  <a:pt x="44426" y="289788"/>
                </a:lnTo>
                <a:close/>
              </a:path>
              <a:path w="545465" h="548640">
                <a:moveTo>
                  <a:pt x="68516" y="184251"/>
                </a:moveTo>
                <a:lnTo>
                  <a:pt x="43764" y="216369"/>
                </a:lnTo>
                <a:lnTo>
                  <a:pt x="151333" y="299402"/>
                </a:lnTo>
                <a:lnTo>
                  <a:pt x="116128" y="345008"/>
                </a:lnTo>
                <a:lnTo>
                  <a:pt x="124227" y="345008"/>
                </a:lnTo>
                <a:lnTo>
                  <a:pt x="160235" y="298310"/>
                </a:lnTo>
                <a:lnTo>
                  <a:pt x="52641" y="215277"/>
                </a:lnTo>
                <a:lnTo>
                  <a:pt x="69684" y="193268"/>
                </a:lnTo>
                <a:lnTo>
                  <a:pt x="80194" y="193268"/>
                </a:lnTo>
                <a:lnTo>
                  <a:pt x="68516" y="184251"/>
                </a:lnTo>
                <a:close/>
              </a:path>
              <a:path w="545465" h="548640">
                <a:moveTo>
                  <a:pt x="80194" y="193268"/>
                </a:moveTo>
                <a:lnTo>
                  <a:pt x="69684" y="193268"/>
                </a:lnTo>
                <a:lnTo>
                  <a:pt x="233730" y="319862"/>
                </a:lnTo>
                <a:lnTo>
                  <a:pt x="273926" y="326682"/>
                </a:lnTo>
                <a:lnTo>
                  <a:pt x="292599" y="325381"/>
                </a:lnTo>
                <a:lnTo>
                  <a:pt x="314877" y="320517"/>
                </a:lnTo>
                <a:lnTo>
                  <a:pt x="315154" y="320408"/>
                </a:lnTo>
                <a:lnTo>
                  <a:pt x="273926" y="320408"/>
                </a:lnTo>
                <a:lnTo>
                  <a:pt x="259894" y="319621"/>
                </a:lnTo>
                <a:lnTo>
                  <a:pt x="248807" y="317822"/>
                </a:lnTo>
                <a:lnTo>
                  <a:pt x="241113" y="315848"/>
                </a:lnTo>
                <a:lnTo>
                  <a:pt x="237261" y="314540"/>
                </a:lnTo>
                <a:lnTo>
                  <a:pt x="80194" y="193268"/>
                </a:lnTo>
                <a:close/>
              </a:path>
              <a:path w="545465" h="548640">
                <a:moveTo>
                  <a:pt x="380216" y="181127"/>
                </a:moveTo>
                <a:lnTo>
                  <a:pt x="372795" y="181127"/>
                </a:lnTo>
                <a:lnTo>
                  <a:pt x="389534" y="209473"/>
                </a:lnTo>
                <a:lnTo>
                  <a:pt x="379830" y="211406"/>
                </a:lnTo>
                <a:lnTo>
                  <a:pt x="347936" y="243644"/>
                </a:lnTo>
                <a:lnTo>
                  <a:pt x="346006" y="260529"/>
                </a:lnTo>
                <a:lnTo>
                  <a:pt x="350023" y="277016"/>
                </a:lnTo>
                <a:lnTo>
                  <a:pt x="359803" y="291426"/>
                </a:lnTo>
                <a:lnTo>
                  <a:pt x="334948" y="306001"/>
                </a:lnTo>
                <a:lnTo>
                  <a:pt x="311845" y="314847"/>
                </a:lnTo>
                <a:lnTo>
                  <a:pt x="291252" y="319228"/>
                </a:lnTo>
                <a:lnTo>
                  <a:pt x="273926" y="320408"/>
                </a:lnTo>
                <a:lnTo>
                  <a:pt x="315154" y="320408"/>
                </a:lnTo>
                <a:lnTo>
                  <a:pt x="339870" y="310646"/>
                </a:lnTo>
                <a:lnTo>
                  <a:pt x="366687" y="294322"/>
                </a:lnTo>
                <a:lnTo>
                  <a:pt x="369900" y="291896"/>
                </a:lnTo>
                <a:lnTo>
                  <a:pt x="366890" y="289306"/>
                </a:lnTo>
                <a:lnTo>
                  <a:pt x="356925" y="276678"/>
                </a:lnTo>
                <a:lnTo>
                  <a:pt x="352502" y="261773"/>
                </a:lnTo>
                <a:lnTo>
                  <a:pt x="353797" y="246280"/>
                </a:lnTo>
                <a:lnTo>
                  <a:pt x="360984" y="231889"/>
                </a:lnTo>
                <a:lnTo>
                  <a:pt x="367723" y="224982"/>
                </a:lnTo>
                <a:lnTo>
                  <a:pt x="375707" y="219865"/>
                </a:lnTo>
                <a:lnTo>
                  <a:pt x="384648" y="216687"/>
                </a:lnTo>
                <a:lnTo>
                  <a:pt x="394258" y="215595"/>
                </a:lnTo>
                <a:lnTo>
                  <a:pt x="400581" y="215595"/>
                </a:lnTo>
                <a:lnTo>
                  <a:pt x="380216" y="181127"/>
                </a:lnTo>
                <a:close/>
              </a:path>
              <a:path w="545465" h="548640">
                <a:moveTo>
                  <a:pt x="400581" y="215595"/>
                </a:moveTo>
                <a:lnTo>
                  <a:pt x="394258" y="215595"/>
                </a:lnTo>
                <a:lnTo>
                  <a:pt x="400634" y="215684"/>
                </a:lnTo>
                <a:close/>
              </a:path>
              <a:path w="545465" h="548640">
                <a:moveTo>
                  <a:pt x="339068" y="111556"/>
                </a:moveTo>
                <a:lnTo>
                  <a:pt x="331724" y="111556"/>
                </a:lnTo>
                <a:lnTo>
                  <a:pt x="332562" y="113042"/>
                </a:lnTo>
                <a:lnTo>
                  <a:pt x="324032" y="118148"/>
                </a:lnTo>
                <a:lnTo>
                  <a:pt x="315468" y="123228"/>
                </a:lnTo>
                <a:lnTo>
                  <a:pt x="312000" y="127774"/>
                </a:lnTo>
                <a:lnTo>
                  <a:pt x="310591" y="133337"/>
                </a:lnTo>
                <a:lnTo>
                  <a:pt x="309410" y="137883"/>
                </a:lnTo>
                <a:lnTo>
                  <a:pt x="309765" y="142506"/>
                </a:lnTo>
                <a:lnTo>
                  <a:pt x="311480" y="146659"/>
                </a:lnTo>
                <a:lnTo>
                  <a:pt x="268439" y="172034"/>
                </a:lnTo>
                <a:lnTo>
                  <a:pt x="290245" y="208788"/>
                </a:lnTo>
                <a:lnTo>
                  <a:pt x="305004" y="200075"/>
                </a:lnTo>
                <a:lnTo>
                  <a:pt x="292442" y="200075"/>
                </a:lnTo>
                <a:lnTo>
                  <a:pt x="277164" y="174218"/>
                </a:lnTo>
                <a:lnTo>
                  <a:pt x="317271" y="150495"/>
                </a:lnTo>
                <a:lnTo>
                  <a:pt x="319430" y="148767"/>
                </a:lnTo>
                <a:lnTo>
                  <a:pt x="318376" y="146177"/>
                </a:lnTo>
                <a:lnTo>
                  <a:pt x="316331" y="142722"/>
                </a:lnTo>
                <a:lnTo>
                  <a:pt x="315772" y="138747"/>
                </a:lnTo>
                <a:lnTo>
                  <a:pt x="316776" y="134899"/>
                </a:lnTo>
                <a:lnTo>
                  <a:pt x="317741" y="130987"/>
                </a:lnTo>
                <a:lnTo>
                  <a:pt x="320179" y="127774"/>
                </a:lnTo>
                <a:lnTo>
                  <a:pt x="341299" y="115316"/>
                </a:lnTo>
                <a:lnTo>
                  <a:pt x="339068" y="111556"/>
                </a:lnTo>
                <a:close/>
              </a:path>
              <a:path w="545465" h="548640">
                <a:moveTo>
                  <a:pt x="336105" y="174383"/>
                </a:moveTo>
                <a:lnTo>
                  <a:pt x="292442" y="200075"/>
                </a:lnTo>
                <a:lnTo>
                  <a:pt x="305004" y="200075"/>
                </a:lnTo>
                <a:lnTo>
                  <a:pt x="333273" y="183388"/>
                </a:lnTo>
                <a:lnTo>
                  <a:pt x="340577" y="183388"/>
                </a:lnTo>
                <a:lnTo>
                  <a:pt x="337134" y="177901"/>
                </a:lnTo>
                <a:lnTo>
                  <a:pt x="336105" y="174383"/>
                </a:lnTo>
                <a:close/>
              </a:path>
              <a:path w="545465" h="548640">
                <a:moveTo>
                  <a:pt x="340577" y="183388"/>
                </a:moveTo>
                <a:lnTo>
                  <a:pt x="333273" y="183388"/>
                </a:lnTo>
                <a:lnTo>
                  <a:pt x="338966" y="188171"/>
                </a:lnTo>
                <a:lnTo>
                  <a:pt x="345978" y="190734"/>
                </a:lnTo>
                <a:lnTo>
                  <a:pt x="353463" y="190860"/>
                </a:lnTo>
                <a:lnTo>
                  <a:pt x="360578" y="188328"/>
                </a:lnTo>
                <a:lnTo>
                  <a:pt x="363120" y="186829"/>
                </a:lnTo>
                <a:lnTo>
                  <a:pt x="350596" y="186829"/>
                </a:lnTo>
                <a:lnTo>
                  <a:pt x="341223" y="184416"/>
                </a:lnTo>
                <a:lnTo>
                  <a:pt x="340577" y="183388"/>
                </a:lnTo>
                <a:close/>
              </a:path>
              <a:path w="545465" h="548640">
                <a:moveTo>
                  <a:pt x="375031" y="172351"/>
                </a:moveTo>
                <a:lnTo>
                  <a:pt x="350596" y="186829"/>
                </a:lnTo>
                <a:lnTo>
                  <a:pt x="363120" y="186829"/>
                </a:lnTo>
                <a:lnTo>
                  <a:pt x="372795" y="181127"/>
                </a:lnTo>
                <a:lnTo>
                  <a:pt x="380216" y="181127"/>
                </a:lnTo>
                <a:lnTo>
                  <a:pt x="375031" y="172351"/>
                </a:lnTo>
                <a:close/>
              </a:path>
              <a:path w="545465" h="548640">
                <a:moveTo>
                  <a:pt x="487349" y="84518"/>
                </a:moveTo>
                <a:lnTo>
                  <a:pt x="423379" y="123228"/>
                </a:lnTo>
                <a:lnTo>
                  <a:pt x="432638" y="138582"/>
                </a:lnTo>
                <a:lnTo>
                  <a:pt x="447049" y="129895"/>
                </a:lnTo>
                <a:lnTo>
                  <a:pt x="434835" y="129895"/>
                </a:lnTo>
                <a:lnTo>
                  <a:pt x="432117" y="125425"/>
                </a:lnTo>
                <a:lnTo>
                  <a:pt x="485228" y="93306"/>
                </a:lnTo>
                <a:lnTo>
                  <a:pt x="492676" y="93306"/>
                </a:lnTo>
                <a:lnTo>
                  <a:pt x="487349" y="84518"/>
                </a:lnTo>
                <a:close/>
              </a:path>
              <a:path w="545465" h="548640">
                <a:moveTo>
                  <a:pt x="492676" y="93306"/>
                </a:moveTo>
                <a:lnTo>
                  <a:pt x="485228" y="93306"/>
                </a:lnTo>
                <a:lnTo>
                  <a:pt x="487984" y="97764"/>
                </a:lnTo>
                <a:lnTo>
                  <a:pt x="434835" y="129895"/>
                </a:lnTo>
                <a:lnTo>
                  <a:pt x="447049" y="129895"/>
                </a:lnTo>
                <a:lnTo>
                  <a:pt x="496709" y="99961"/>
                </a:lnTo>
                <a:lnTo>
                  <a:pt x="492676" y="93306"/>
                </a:lnTo>
                <a:close/>
              </a:path>
              <a:path w="545465" h="548640">
                <a:moveTo>
                  <a:pt x="336283" y="0"/>
                </a:moveTo>
                <a:lnTo>
                  <a:pt x="284010" y="30861"/>
                </a:lnTo>
                <a:lnTo>
                  <a:pt x="291503" y="43561"/>
                </a:lnTo>
                <a:lnTo>
                  <a:pt x="280327" y="50139"/>
                </a:lnTo>
                <a:lnTo>
                  <a:pt x="274591" y="55194"/>
                </a:lnTo>
                <a:lnTo>
                  <a:pt x="271081" y="61707"/>
                </a:lnTo>
                <a:lnTo>
                  <a:pt x="270000" y="69018"/>
                </a:lnTo>
                <a:lnTo>
                  <a:pt x="271551" y="76466"/>
                </a:lnTo>
                <a:lnTo>
                  <a:pt x="244868" y="92290"/>
                </a:lnTo>
                <a:lnTo>
                  <a:pt x="266636" y="129019"/>
                </a:lnTo>
                <a:lnTo>
                  <a:pt x="281403" y="120332"/>
                </a:lnTo>
                <a:lnTo>
                  <a:pt x="268833" y="120332"/>
                </a:lnTo>
                <a:lnTo>
                  <a:pt x="253542" y="94488"/>
                </a:lnTo>
                <a:lnTo>
                  <a:pt x="277266" y="80454"/>
                </a:lnTo>
                <a:lnTo>
                  <a:pt x="280466" y="78892"/>
                </a:lnTo>
                <a:lnTo>
                  <a:pt x="278358" y="76060"/>
                </a:lnTo>
                <a:lnTo>
                  <a:pt x="274193" y="68935"/>
                </a:lnTo>
                <a:lnTo>
                  <a:pt x="276542" y="59855"/>
                </a:lnTo>
                <a:lnTo>
                  <a:pt x="300202" y="45834"/>
                </a:lnTo>
                <a:lnTo>
                  <a:pt x="292709" y="33147"/>
                </a:lnTo>
                <a:lnTo>
                  <a:pt x="334022" y="8623"/>
                </a:lnTo>
                <a:lnTo>
                  <a:pt x="341367" y="8623"/>
                </a:lnTo>
                <a:lnTo>
                  <a:pt x="336283" y="0"/>
                </a:lnTo>
                <a:close/>
              </a:path>
              <a:path w="545465" h="548640">
                <a:moveTo>
                  <a:pt x="515880" y="114376"/>
                </a:moveTo>
                <a:lnTo>
                  <a:pt x="497992" y="114376"/>
                </a:lnTo>
                <a:lnTo>
                  <a:pt x="502742" y="122364"/>
                </a:lnTo>
                <a:lnTo>
                  <a:pt x="515880" y="114376"/>
                </a:lnTo>
                <a:close/>
              </a:path>
              <a:path w="545465" h="548640">
                <a:moveTo>
                  <a:pt x="300410" y="113360"/>
                </a:moveTo>
                <a:lnTo>
                  <a:pt x="293255" y="113360"/>
                </a:lnTo>
                <a:lnTo>
                  <a:pt x="298978" y="118124"/>
                </a:lnTo>
                <a:lnTo>
                  <a:pt x="306011" y="120654"/>
                </a:lnTo>
                <a:lnTo>
                  <a:pt x="313499" y="120734"/>
                </a:lnTo>
                <a:lnTo>
                  <a:pt x="320625" y="118124"/>
                </a:lnTo>
                <a:lnTo>
                  <a:pt x="322860" y="116801"/>
                </a:lnTo>
                <a:lnTo>
                  <a:pt x="310527" y="116801"/>
                </a:lnTo>
                <a:lnTo>
                  <a:pt x="300913" y="114211"/>
                </a:lnTo>
                <a:lnTo>
                  <a:pt x="300410" y="113360"/>
                </a:lnTo>
                <a:close/>
              </a:path>
              <a:path w="545465" h="548640">
                <a:moveTo>
                  <a:pt x="295503" y="104660"/>
                </a:moveTo>
                <a:lnTo>
                  <a:pt x="268833" y="120332"/>
                </a:lnTo>
                <a:lnTo>
                  <a:pt x="281403" y="120332"/>
                </a:lnTo>
                <a:lnTo>
                  <a:pt x="293255" y="113360"/>
                </a:lnTo>
                <a:lnTo>
                  <a:pt x="300410" y="113360"/>
                </a:lnTo>
                <a:lnTo>
                  <a:pt x="297027" y="107645"/>
                </a:lnTo>
                <a:lnTo>
                  <a:pt x="295503" y="104660"/>
                </a:lnTo>
                <a:close/>
              </a:path>
              <a:path w="545465" h="548640">
                <a:moveTo>
                  <a:pt x="474649" y="63449"/>
                </a:moveTo>
                <a:lnTo>
                  <a:pt x="410616" y="102146"/>
                </a:lnTo>
                <a:lnTo>
                  <a:pt x="419950" y="117424"/>
                </a:lnTo>
                <a:lnTo>
                  <a:pt x="434242" y="108826"/>
                </a:lnTo>
                <a:lnTo>
                  <a:pt x="422097" y="108826"/>
                </a:lnTo>
                <a:lnTo>
                  <a:pt x="419341" y="104355"/>
                </a:lnTo>
                <a:lnTo>
                  <a:pt x="472452" y="72161"/>
                </a:lnTo>
                <a:lnTo>
                  <a:pt x="479922" y="72161"/>
                </a:lnTo>
                <a:lnTo>
                  <a:pt x="474649" y="63449"/>
                </a:lnTo>
                <a:close/>
              </a:path>
              <a:path w="545465" h="548640">
                <a:moveTo>
                  <a:pt x="333959" y="102946"/>
                </a:moveTo>
                <a:lnTo>
                  <a:pt x="317347" y="112649"/>
                </a:lnTo>
                <a:lnTo>
                  <a:pt x="310527" y="116801"/>
                </a:lnTo>
                <a:lnTo>
                  <a:pt x="322860" y="116801"/>
                </a:lnTo>
                <a:lnTo>
                  <a:pt x="331724" y="111556"/>
                </a:lnTo>
                <a:lnTo>
                  <a:pt x="339068" y="111556"/>
                </a:lnTo>
                <a:lnTo>
                  <a:pt x="333959" y="102946"/>
                </a:lnTo>
                <a:close/>
              </a:path>
              <a:path w="545465" h="548640">
                <a:moveTo>
                  <a:pt x="492619" y="9791"/>
                </a:moveTo>
                <a:lnTo>
                  <a:pt x="485152" y="9791"/>
                </a:lnTo>
                <a:lnTo>
                  <a:pt x="536397" y="94488"/>
                </a:lnTo>
                <a:lnTo>
                  <a:pt x="504913" y="113601"/>
                </a:lnTo>
                <a:lnTo>
                  <a:pt x="517154" y="113601"/>
                </a:lnTo>
                <a:lnTo>
                  <a:pt x="545122" y="96596"/>
                </a:lnTo>
                <a:lnTo>
                  <a:pt x="492619" y="9791"/>
                </a:lnTo>
                <a:close/>
              </a:path>
              <a:path w="545465" h="548640">
                <a:moveTo>
                  <a:pt x="479922" y="72161"/>
                </a:moveTo>
                <a:lnTo>
                  <a:pt x="472452" y="72161"/>
                </a:lnTo>
                <a:lnTo>
                  <a:pt x="475208" y="76695"/>
                </a:lnTo>
                <a:lnTo>
                  <a:pt x="422097" y="108826"/>
                </a:lnTo>
                <a:lnTo>
                  <a:pt x="434242" y="108826"/>
                </a:lnTo>
                <a:lnTo>
                  <a:pt x="483997" y="78892"/>
                </a:lnTo>
                <a:lnTo>
                  <a:pt x="479922" y="72161"/>
                </a:lnTo>
                <a:close/>
              </a:path>
              <a:path w="545465" h="548640">
                <a:moveTo>
                  <a:pt x="461911" y="42379"/>
                </a:moveTo>
                <a:lnTo>
                  <a:pt x="397903" y="81000"/>
                </a:lnTo>
                <a:lnTo>
                  <a:pt x="407174" y="96431"/>
                </a:lnTo>
                <a:lnTo>
                  <a:pt x="421678" y="87668"/>
                </a:lnTo>
                <a:lnTo>
                  <a:pt x="409333" y="87668"/>
                </a:lnTo>
                <a:lnTo>
                  <a:pt x="406565" y="83197"/>
                </a:lnTo>
                <a:lnTo>
                  <a:pt x="459740" y="51079"/>
                </a:lnTo>
                <a:lnTo>
                  <a:pt x="467186" y="51079"/>
                </a:lnTo>
                <a:lnTo>
                  <a:pt x="461911" y="42379"/>
                </a:lnTo>
                <a:close/>
              </a:path>
              <a:path w="545465" h="548640">
                <a:moveTo>
                  <a:pt x="467186" y="51079"/>
                </a:moveTo>
                <a:lnTo>
                  <a:pt x="459740" y="51079"/>
                </a:lnTo>
                <a:lnTo>
                  <a:pt x="462470" y="55613"/>
                </a:lnTo>
                <a:lnTo>
                  <a:pt x="409333" y="87668"/>
                </a:lnTo>
                <a:lnTo>
                  <a:pt x="421678" y="87668"/>
                </a:lnTo>
                <a:lnTo>
                  <a:pt x="471220" y="57734"/>
                </a:lnTo>
                <a:lnTo>
                  <a:pt x="467186" y="51079"/>
                </a:lnTo>
                <a:close/>
              </a:path>
              <a:path w="545465" h="548640">
                <a:moveTo>
                  <a:pt x="395921" y="74498"/>
                </a:moveTo>
                <a:lnTo>
                  <a:pt x="377939" y="74498"/>
                </a:lnTo>
                <a:lnTo>
                  <a:pt x="382714" y="82486"/>
                </a:lnTo>
                <a:lnTo>
                  <a:pt x="395921" y="74498"/>
                </a:lnTo>
                <a:close/>
              </a:path>
              <a:path w="545465" h="548640">
                <a:moveTo>
                  <a:pt x="341367" y="8623"/>
                </a:moveTo>
                <a:lnTo>
                  <a:pt x="334022" y="8623"/>
                </a:lnTo>
                <a:lnTo>
                  <a:pt x="374281" y="76847"/>
                </a:lnTo>
                <a:lnTo>
                  <a:pt x="377939" y="74498"/>
                </a:lnTo>
                <a:lnTo>
                  <a:pt x="395921" y="74498"/>
                </a:lnTo>
                <a:lnTo>
                  <a:pt x="397202" y="73723"/>
                </a:lnTo>
                <a:lnTo>
                  <a:pt x="384873" y="73723"/>
                </a:lnTo>
                <a:lnTo>
                  <a:pt x="381452" y="68084"/>
                </a:lnTo>
                <a:lnTo>
                  <a:pt x="376428" y="68084"/>
                </a:lnTo>
                <a:lnTo>
                  <a:pt x="341367" y="8623"/>
                </a:lnTo>
                <a:close/>
              </a:path>
              <a:path w="545465" h="548640">
                <a:moveTo>
                  <a:pt x="487311" y="1016"/>
                </a:moveTo>
                <a:lnTo>
                  <a:pt x="444931" y="26555"/>
                </a:lnTo>
                <a:lnTo>
                  <a:pt x="449745" y="34544"/>
                </a:lnTo>
                <a:lnTo>
                  <a:pt x="384873" y="73723"/>
                </a:lnTo>
                <a:lnTo>
                  <a:pt x="397202" y="73723"/>
                </a:lnTo>
                <a:lnTo>
                  <a:pt x="458470" y="36664"/>
                </a:lnTo>
                <a:lnTo>
                  <a:pt x="453694" y="28752"/>
                </a:lnTo>
                <a:lnTo>
                  <a:pt x="485152" y="9791"/>
                </a:lnTo>
                <a:lnTo>
                  <a:pt x="492619" y="9791"/>
                </a:lnTo>
                <a:lnTo>
                  <a:pt x="487311" y="1016"/>
                </a:lnTo>
                <a:close/>
              </a:path>
              <a:path w="545465" h="548640">
                <a:moveTo>
                  <a:pt x="380072" y="65811"/>
                </a:moveTo>
                <a:lnTo>
                  <a:pt x="376428" y="68084"/>
                </a:lnTo>
                <a:lnTo>
                  <a:pt x="381452" y="68084"/>
                </a:lnTo>
                <a:lnTo>
                  <a:pt x="380072" y="65811"/>
                </a:lnTo>
                <a:close/>
              </a:path>
            </a:pathLst>
          </a:custGeom>
          <a:solidFill>
            <a:srgbClr val="FFFFFF"/>
          </a:solidFill>
        </p:spPr>
        <p:txBody>
          <a:bodyPr wrap="square" lIns="0" tIns="0" rIns="0" bIns="0" rtlCol="0"/>
          <a:lstStyle/>
          <a:p>
            <a:endParaRPr/>
          </a:p>
        </p:txBody>
      </p:sp>
      <p:sp>
        <p:nvSpPr>
          <p:cNvPr id="67" name="object 67"/>
          <p:cNvSpPr/>
          <p:nvPr/>
        </p:nvSpPr>
        <p:spPr>
          <a:xfrm>
            <a:off x="3828706" y="14462156"/>
            <a:ext cx="614502" cy="532234"/>
          </a:xfrm>
          <a:prstGeom prst="rect">
            <a:avLst/>
          </a:prstGeom>
          <a:blipFill>
            <a:blip r:embed="rId5" cstate="print"/>
            <a:stretch>
              <a:fillRect/>
            </a:stretch>
          </a:blipFill>
        </p:spPr>
        <p:txBody>
          <a:bodyPr wrap="square" lIns="0" tIns="0" rIns="0" bIns="0" rtlCol="0"/>
          <a:lstStyle/>
          <a:p>
            <a:endParaRPr/>
          </a:p>
        </p:txBody>
      </p:sp>
      <p:sp>
        <p:nvSpPr>
          <p:cNvPr id="68" name="object 68"/>
          <p:cNvSpPr/>
          <p:nvPr/>
        </p:nvSpPr>
        <p:spPr>
          <a:xfrm>
            <a:off x="5513743" y="14474299"/>
            <a:ext cx="517321" cy="477968"/>
          </a:xfrm>
          <a:prstGeom prst="rect">
            <a:avLst/>
          </a:prstGeom>
          <a:blipFill>
            <a:blip r:embed="rId6" cstate="print"/>
            <a:stretch>
              <a:fillRect/>
            </a:stretch>
          </a:blipFill>
        </p:spPr>
        <p:txBody>
          <a:bodyPr wrap="square" lIns="0" tIns="0" rIns="0" bIns="0" rtlCol="0"/>
          <a:lstStyle/>
          <a:p>
            <a:endParaRPr/>
          </a:p>
        </p:txBody>
      </p:sp>
      <p:sp>
        <p:nvSpPr>
          <p:cNvPr id="69" name="object 69"/>
          <p:cNvSpPr/>
          <p:nvPr/>
        </p:nvSpPr>
        <p:spPr>
          <a:xfrm>
            <a:off x="3650284" y="8527504"/>
            <a:ext cx="3390900" cy="3580129"/>
          </a:xfrm>
          <a:custGeom>
            <a:avLst/>
            <a:gdLst/>
            <a:ahLst/>
            <a:cxnLst/>
            <a:rect l="l" t="t" r="r" b="b"/>
            <a:pathLst>
              <a:path w="3390900" h="3580129">
                <a:moveTo>
                  <a:pt x="3390900" y="3579761"/>
                </a:moveTo>
                <a:lnTo>
                  <a:pt x="0" y="3579761"/>
                </a:lnTo>
                <a:lnTo>
                  <a:pt x="0" y="0"/>
                </a:lnTo>
                <a:lnTo>
                  <a:pt x="3390900" y="0"/>
                </a:lnTo>
                <a:lnTo>
                  <a:pt x="3390900" y="3579761"/>
                </a:lnTo>
                <a:close/>
              </a:path>
            </a:pathLst>
          </a:custGeom>
          <a:solidFill>
            <a:srgbClr val="E6E7E8"/>
          </a:solidFill>
        </p:spPr>
        <p:txBody>
          <a:bodyPr wrap="square" lIns="0" tIns="0" rIns="0" bIns="0" rtlCol="0"/>
          <a:lstStyle/>
          <a:p>
            <a:endParaRPr/>
          </a:p>
        </p:txBody>
      </p:sp>
      <p:sp>
        <p:nvSpPr>
          <p:cNvPr id="70" name="object 70"/>
          <p:cNvSpPr/>
          <p:nvPr/>
        </p:nvSpPr>
        <p:spPr>
          <a:xfrm>
            <a:off x="7134314" y="8527504"/>
            <a:ext cx="3390900" cy="3580129"/>
          </a:xfrm>
          <a:custGeom>
            <a:avLst/>
            <a:gdLst/>
            <a:ahLst/>
            <a:cxnLst/>
            <a:rect l="l" t="t" r="r" b="b"/>
            <a:pathLst>
              <a:path w="3390900" h="3580129">
                <a:moveTo>
                  <a:pt x="3390900" y="3579761"/>
                </a:moveTo>
                <a:lnTo>
                  <a:pt x="0" y="3579761"/>
                </a:lnTo>
                <a:lnTo>
                  <a:pt x="0" y="0"/>
                </a:lnTo>
                <a:lnTo>
                  <a:pt x="3390900" y="0"/>
                </a:lnTo>
                <a:lnTo>
                  <a:pt x="3390900" y="3579761"/>
                </a:lnTo>
                <a:close/>
              </a:path>
            </a:pathLst>
          </a:custGeom>
          <a:solidFill>
            <a:srgbClr val="58A0D7"/>
          </a:solidFill>
        </p:spPr>
        <p:txBody>
          <a:bodyPr wrap="square" lIns="0" tIns="0" rIns="0" bIns="0" rtlCol="0"/>
          <a:lstStyle/>
          <a:p>
            <a:endParaRPr/>
          </a:p>
        </p:txBody>
      </p:sp>
      <p:sp>
        <p:nvSpPr>
          <p:cNvPr id="71" name="object 71"/>
          <p:cNvSpPr/>
          <p:nvPr/>
        </p:nvSpPr>
        <p:spPr>
          <a:xfrm>
            <a:off x="166776" y="8527504"/>
            <a:ext cx="3390900" cy="3580129"/>
          </a:xfrm>
          <a:custGeom>
            <a:avLst/>
            <a:gdLst/>
            <a:ahLst/>
            <a:cxnLst/>
            <a:rect l="l" t="t" r="r" b="b"/>
            <a:pathLst>
              <a:path w="3390900" h="3580129">
                <a:moveTo>
                  <a:pt x="3390900" y="3579761"/>
                </a:moveTo>
                <a:lnTo>
                  <a:pt x="0" y="3579761"/>
                </a:lnTo>
                <a:lnTo>
                  <a:pt x="0" y="0"/>
                </a:lnTo>
                <a:lnTo>
                  <a:pt x="3390900" y="0"/>
                </a:lnTo>
                <a:lnTo>
                  <a:pt x="3390900" y="3579761"/>
                </a:lnTo>
                <a:close/>
              </a:path>
            </a:pathLst>
          </a:custGeom>
          <a:solidFill>
            <a:srgbClr val="58A0D7"/>
          </a:solidFill>
        </p:spPr>
        <p:txBody>
          <a:bodyPr wrap="square" lIns="0" tIns="0" rIns="0" bIns="0" rtlCol="0"/>
          <a:lstStyle/>
          <a:p>
            <a:endParaRPr/>
          </a:p>
        </p:txBody>
      </p:sp>
      <p:sp>
        <p:nvSpPr>
          <p:cNvPr id="72" name="object 72"/>
          <p:cNvSpPr txBox="1"/>
          <p:nvPr/>
        </p:nvSpPr>
        <p:spPr>
          <a:xfrm>
            <a:off x="255680" y="8639150"/>
            <a:ext cx="3213100" cy="246221"/>
          </a:xfrm>
          <a:prstGeom prst="rect">
            <a:avLst/>
          </a:prstGeom>
        </p:spPr>
        <p:txBody>
          <a:bodyPr vert="horz" wrap="square" lIns="0" tIns="0" rIns="0" bIns="0" rtlCol="0">
            <a:spAutoFit/>
          </a:bodyPr>
          <a:lstStyle/>
          <a:p>
            <a:pPr marL="12700">
              <a:lnSpc>
                <a:spcPct val="100000"/>
              </a:lnSpc>
            </a:pPr>
            <a:r>
              <a:rPr lang="en-US" sz="1600" b="1" dirty="0" err="1" smtClean="0">
                <a:latin typeface="Arial"/>
                <a:cs typeface="Arial"/>
              </a:rPr>
              <a:t>Giải</a:t>
            </a:r>
            <a:r>
              <a:rPr lang="en-US" sz="1600" b="1" dirty="0" smtClean="0">
                <a:latin typeface="Arial"/>
                <a:cs typeface="Arial"/>
              </a:rPr>
              <a:t> </a:t>
            </a:r>
            <a:r>
              <a:rPr lang="en-US" sz="1600" b="1" dirty="0" err="1" smtClean="0">
                <a:latin typeface="Arial"/>
                <a:cs typeface="Arial"/>
              </a:rPr>
              <a:t>thuật</a:t>
            </a:r>
            <a:r>
              <a:rPr lang="en-US" sz="1600" b="1" dirty="0" smtClean="0">
                <a:latin typeface="Arial"/>
                <a:cs typeface="Arial"/>
              </a:rPr>
              <a:t> </a:t>
            </a:r>
            <a:r>
              <a:rPr lang="en-US" sz="1600" b="1" dirty="0" err="1" smtClean="0">
                <a:latin typeface="Arial"/>
                <a:cs typeface="Arial"/>
              </a:rPr>
              <a:t>đề</a:t>
            </a:r>
            <a:r>
              <a:rPr lang="en-US" sz="1600" b="1" dirty="0" smtClean="0">
                <a:latin typeface="Arial"/>
                <a:cs typeface="Arial"/>
              </a:rPr>
              <a:t> </a:t>
            </a:r>
            <a:r>
              <a:rPr lang="en-US" sz="1600" b="1" dirty="0" err="1" smtClean="0">
                <a:latin typeface="Arial"/>
                <a:cs typeface="Arial"/>
              </a:rPr>
              <a:t>xuất</a:t>
            </a:r>
            <a:r>
              <a:rPr lang="en-US" sz="1600" b="1" dirty="0" smtClean="0">
                <a:latin typeface="Arial"/>
                <a:cs typeface="Arial"/>
              </a:rPr>
              <a:t> (</a:t>
            </a:r>
            <a:r>
              <a:rPr lang="en-US" sz="1600" b="1" dirty="0" err="1" smtClean="0">
                <a:latin typeface="Arial"/>
                <a:cs typeface="Arial"/>
              </a:rPr>
              <a:t>tiếp</a:t>
            </a:r>
            <a:r>
              <a:rPr lang="en-US" sz="1600" b="1" dirty="0" smtClean="0">
                <a:latin typeface="Arial"/>
                <a:cs typeface="Arial"/>
              </a:rPr>
              <a:t>)</a:t>
            </a:r>
            <a:endParaRPr sz="1600" b="1" dirty="0">
              <a:latin typeface="Arial"/>
              <a:cs typeface="Arial"/>
            </a:endParaRPr>
          </a:p>
        </p:txBody>
      </p:sp>
      <p:sp>
        <p:nvSpPr>
          <p:cNvPr id="73" name="object 73"/>
          <p:cNvSpPr txBox="1"/>
          <p:nvPr/>
        </p:nvSpPr>
        <p:spPr>
          <a:xfrm>
            <a:off x="255689" y="8921750"/>
            <a:ext cx="3213100" cy="3139321"/>
          </a:xfrm>
          <a:prstGeom prst="rect">
            <a:avLst/>
          </a:prstGeom>
        </p:spPr>
        <p:txBody>
          <a:bodyPr vert="horz" wrap="square" lIns="0" tIns="0" rIns="0" bIns="0" rtlCol="0">
            <a:spAutoFit/>
          </a:bodyPr>
          <a:lstStyle/>
          <a:p>
            <a:pPr marL="12700" marR="5080" indent="153035" algn="just">
              <a:lnSpc>
                <a:spcPct val="100000"/>
              </a:lnSpc>
            </a:pPr>
            <a:r>
              <a:rPr lang="vi-VN" sz="1200" b="1" spc="-20" dirty="0">
                <a:solidFill>
                  <a:srgbClr val="231F20"/>
                </a:solidFill>
                <a:latin typeface="Arial"/>
                <a:cs typeface="Arial"/>
              </a:rPr>
              <a:t>Giải thuật GA</a:t>
            </a:r>
          </a:p>
          <a:p>
            <a:pPr marL="184150" marR="5080" indent="-171450" algn="just">
              <a:lnSpc>
                <a:spcPct val="100000"/>
              </a:lnSpc>
              <a:buFont typeface="Arial" pitchFamily="34" charset="0"/>
              <a:buChar char="•"/>
            </a:pPr>
            <a:r>
              <a:rPr lang="vi-VN" sz="1200" spc="-20" dirty="0">
                <a:solidFill>
                  <a:srgbClr val="231F20"/>
                </a:solidFill>
                <a:latin typeface="Arial"/>
                <a:cs typeface="Arial"/>
              </a:rPr>
              <a:t>Mã hóa lời giải giống SA.</a:t>
            </a:r>
          </a:p>
          <a:p>
            <a:pPr marL="184150" marR="5080" indent="-171450" algn="just">
              <a:lnSpc>
                <a:spcPct val="100000"/>
              </a:lnSpc>
              <a:buFont typeface="Arial" pitchFamily="34" charset="0"/>
              <a:buChar char="•"/>
            </a:pPr>
            <a:r>
              <a:rPr lang="vi-VN" sz="1200" spc="-20" dirty="0">
                <a:solidFill>
                  <a:srgbClr val="231F20"/>
                </a:solidFill>
                <a:latin typeface="Arial"/>
                <a:cs typeface="Arial"/>
              </a:rPr>
              <a:t>Hàm lai ghép: phép lai BLX-</a:t>
            </a:r>
            <a:r>
              <a:rPr lang="el-GR" sz="1200" i="1" spc="-20" dirty="0">
                <a:solidFill>
                  <a:srgbClr val="231F20"/>
                </a:solidFill>
                <a:latin typeface="Arial"/>
                <a:cs typeface="Arial"/>
              </a:rPr>
              <a:t>α</a:t>
            </a:r>
            <a:r>
              <a:rPr lang="el-GR" sz="1200" spc="-20" dirty="0">
                <a:solidFill>
                  <a:srgbClr val="231F20"/>
                </a:solidFill>
                <a:latin typeface="Arial"/>
                <a:cs typeface="Arial"/>
              </a:rPr>
              <a:t> [2] </a:t>
            </a:r>
            <a:r>
              <a:rPr lang="vi-VN" sz="1200" spc="-20" dirty="0">
                <a:solidFill>
                  <a:srgbClr val="231F20"/>
                </a:solidFill>
                <a:latin typeface="Arial"/>
                <a:cs typeface="Arial"/>
              </a:rPr>
              <a:t>với </a:t>
            </a:r>
            <a:r>
              <a:rPr lang="en-US" sz="1200" i="1" dirty="0" smtClean="0">
                <a:latin typeface="Times New Roman" pitchFamily="18" charset="0"/>
                <a:cs typeface="Times New Roman" pitchFamily="18" charset="0"/>
                <a:sym typeface="Symbol"/>
              </a:rPr>
              <a:t></a:t>
            </a:r>
            <a:r>
              <a:rPr lang="vi-VN" sz="1200" spc="-20" dirty="0" smtClean="0">
                <a:solidFill>
                  <a:srgbClr val="231F20"/>
                </a:solidFill>
                <a:latin typeface="Arial"/>
                <a:cs typeface="Arial"/>
              </a:rPr>
              <a:t> </a:t>
            </a:r>
            <a:r>
              <a:rPr lang="en-US" sz="1200" spc="-20" dirty="0" smtClean="0">
                <a:solidFill>
                  <a:srgbClr val="231F20"/>
                </a:solidFill>
                <a:latin typeface="Arial"/>
                <a:cs typeface="Arial"/>
              </a:rPr>
              <a:t>= </a:t>
            </a:r>
            <a:r>
              <a:rPr lang="vi-VN" sz="1200" spc="-20" dirty="0" smtClean="0">
                <a:solidFill>
                  <a:srgbClr val="231F20"/>
                </a:solidFill>
                <a:latin typeface="Arial"/>
                <a:cs typeface="Arial"/>
              </a:rPr>
              <a:t>0.5</a:t>
            </a:r>
            <a:r>
              <a:rPr lang="vi-VN" sz="1200" spc="-20" dirty="0">
                <a:solidFill>
                  <a:srgbClr val="231F20"/>
                </a:solidFill>
                <a:latin typeface="Arial"/>
                <a:cs typeface="Arial"/>
              </a:rPr>
              <a:t>.</a:t>
            </a:r>
          </a:p>
          <a:p>
            <a:pPr marL="184150" marR="5080" indent="-171450" algn="just">
              <a:lnSpc>
                <a:spcPct val="100000"/>
              </a:lnSpc>
              <a:buFont typeface="Arial" pitchFamily="34" charset="0"/>
              <a:buChar char="•"/>
            </a:pPr>
            <a:r>
              <a:rPr lang="vi-VN" sz="1200" spc="-20" dirty="0">
                <a:solidFill>
                  <a:srgbClr val="231F20"/>
                </a:solidFill>
                <a:latin typeface="Arial"/>
                <a:cs typeface="Arial"/>
              </a:rPr>
              <a:t>Hàm đột biến: đột biến Gauss động </a:t>
            </a:r>
            <a:r>
              <a:rPr lang="vi-VN" sz="1200" spc="-20" dirty="0" smtClean="0">
                <a:solidFill>
                  <a:srgbClr val="231F20"/>
                </a:solidFill>
                <a:latin typeface="Arial"/>
                <a:cs typeface="Arial"/>
              </a:rPr>
              <a:t>được </a:t>
            </a:r>
            <a:r>
              <a:rPr lang="vi-VN" sz="1200" spc="-20" dirty="0">
                <a:solidFill>
                  <a:srgbClr val="231F20"/>
                </a:solidFill>
                <a:latin typeface="Arial"/>
                <a:cs typeface="Arial"/>
              </a:rPr>
              <a:t>thực hiện trên con lai với </a:t>
            </a:r>
            <a:r>
              <a:rPr lang="el-GR" sz="1200" i="1" spc="-20" dirty="0" smtClean="0">
                <a:solidFill>
                  <a:srgbClr val="231F20"/>
                </a:solidFill>
                <a:latin typeface="Arial"/>
                <a:cs typeface="Arial"/>
              </a:rPr>
              <a:t>σ</a:t>
            </a:r>
            <a:r>
              <a:rPr lang="vi-VN" sz="1200" i="1" spc="-20" baseline="-25000" dirty="0">
                <a:solidFill>
                  <a:srgbClr val="231F20"/>
                </a:solidFill>
                <a:latin typeface="Arial"/>
                <a:cs typeface="Arial"/>
              </a:rPr>
              <a:t>i</a:t>
            </a:r>
            <a:r>
              <a:rPr lang="vi-VN" sz="1200" spc="-20" dirty="0">
                <a:solidFill>
                  <a:srgbClr val="231F20"/>
                </a:solidFill>
                <a:latin typeface="Arial"/>
                <a:cs typeface="Arial"/>
              </a:rPr>
              <a:t> bằng |</a:t>
            </a:r>
            <a:r>
              <a:rPr lang="vi-VN" sz="1200" i="1" spc="-20" dirty="0">
                <a:solidFill>
                  <a:srgbClr val="231F20"/>
                </a:solidFill>
                <a:latin typeface="Arial"/>
                <a:cs typeface="Arial"/>
              </a:rPr>
              <a:t>x</a:t>
            </a:r>
            <a:r>
              <a:rPr lang="vi-VN" sz="1200" i="1" spc="-20" baseline="-25000" dirty="0">
                <a:solidFill>
                  <a:srgbClr val="231F20"/>
                </a:solidFill>
                <a:latin typeface="Arial"/>
                <a:cs typeface="Arial"/>
              </a:rPr>
              <a:t>pi</a:t>
            </a:r>
            <a:r>
              <a:rPr lang="vi-VN" sz="1200" spc="-20" dirty="0">
                <a:solidFill>
                  <a:srgbClr val="231F20"/>
                </a:solidFill>
                <a:latin typeface="Arial"/>
                <a:cs typeface="Arial"/>
              </a:rPr>
              <a:t> – </a:t>
            </a:r>
            <a:r>
              <a:rPr lang="vi-VN" sz="1200" i="1" spc="-20" dirty="0">
                <a:solidFill>
                  <a:srgbClr val="231F20"/>
                </a:solidFill>
                <a:latin typeface="Arial"/>
                <a:cs typeface="Arial"/>
              </a:rPr>
              <a:t>x</a:t>
            </a:r>
            <a:r>
              <a:rPr lang="vi-VN" sz="1200" i="1" spc="-20" baseline="-25000" dirty="0">
                <a:solidFill>
                  <a:srgbClr val="231F20"/>
                </a:solidFill>
                <a:latin typeface="Arial"/>
                <a:cs typeface="Arial"/>
              </a:rPr>
              <a:t>qi</a:t>
            </a:r>
            <a:r>
              <a:rPr lang="vi-VN" sz="1200" spc="-20" dirty="0">
                <a:solidFill>
                  <a:srgbClr val="231F20"/>
                </a:solidFill>
                <a:latin typeface="Arial"/>
                <a:cs typeface="Arial"/>
              </a:rPr>
              <a:t>|. Con lai sẽ được hiệu chỉnh giống như mô tả trong SA.</a:t>
            </a:r>
          </a:p>
          <a:p>
            <a:pPr marL="184150" marR="5080" indent="-171450" algn="just">
              <a:lnSpc>
                <a:spcPct val="100000"/>
              </a:lnSpc>
              <a:buFont typeface="Arial" pitchFamily="34" charset="0"/>
              <a:buChar char="•"/>
            </a:pPr>
            <a:r>
              <a:rPr lang="vi-VN" sz="1200" spc="-20" dirty="0">
                <a:solidFill>
                  <a:srgbClr val="231F20"/>
                </a:solidFill>
                <a:latin typeface="Arial"/>
                <a:cs typeface="Arial"/>
              </a:rPr>
              <a:t>Hàm thích nghi: giống như SA</a:t>
            </a:r>
            <a:r>
              <a:rPr lang="vi-VN" sz="1200" spc="-20" dirty="0" smtClean="0">
                <a:solidFill>
                  <a:srgbClr val="231F20"/>
                </a:solidFill>
                <a:latin typeface="Arial"/>
                <a:cs typeface="Arial"/>
              </a:rPr>
              <a:t>.</a:t>
            </a:r>
            <a:endParaRPr lang="en-US" sz="1200" spc="-20" dirty="0" smtClean="0">
              <a:solidFill>
                <a:srgbClr val="231F20"/>
              </a:solidFill>
              <a:latin typeface="Arial"/>
              <a:cs typeface="Arial"/>
            </a:endParaRPr>
          </a:p>
          <a:p>
            <a:pPr marL="12700" marR="5080" indent="153035" algn="just">
              <a:lnSpc>
                <a:spcPct val="100000"/>
              </a:lnSpc>
            </a:pPr>
            <a:r>
              <a:rPr lang="vi-VN" sz="1200" b="1" spc="-20" dirty="0">
                <a:solidFill>
                  <a:srgbClr val="231F20"/>
                </a:solidFill>
                <a:latin typeface="Arial"/>
                <a:cs typeface="Arial"/>
              </a:rPr>
              <a:t>Giải thuật VFSA và VFGA</a:t>
            </a:r>
          </a:p>
          <a:p>
            <a:pPr marL="184150" marR="5080" indent="-171450" algn="just">
              <a:lnSpc>
                <a:spcPct val="100000"/>
              </a:lnSpc>
              <a:buFont typeface="Arial" pitchFamily="34" charset="0"/>
              <a:buChar char="•"/>
            </a:pPr>
            <a:r>
              <a:rPr lang="vi-VN" sz="1200" spc="-20" dirty="0">
                <a:solidFill>
                  <a:srgbClr val="231F20"/>
                </a:solidFill>
                <a:latin typeface="Arial"/>
                <a:cs typeface="Arial"/>
              </a:rPr>
              <a:t>Kỹ thuật VFA: Các cảm biến hút và đẩy lẫn nhau và với biên của miền </a:t>
            </a:r>
            <a:r>
              <a:rPr lang="vi-VN" sz="1200" i="1" spc="-20" dirty="0">
                <a:solidFill>
                  <a:srgbClr val="231F20"/>
                </a:solidFill>
                <a:latin typeface="Arial"/>
                <a:cs typeface="Arial"/>
              </a:rPr>
              <a:t>A</a:t>
            </a:r>
            <a:r>
              <a:rPr lang="vi-VN" sz="1200" spc="-20" dirty="0">
                <a:solidFill>
                  <a:srgbClr val="231F20"/>
                </a:solidFill>
                <a:latin typeface="Arial"/>
                <a:cs typeface="Arial"/>
              </a:rPr>
              <a:t>, giá trị threshold được đặt là </a:t>
            </a:r>
            <a:r>
              <a:rPr lang="vi-VN" sz="1200" i="1" spc="-20" dirty="0">
                <a:solidFill>
                  <a:srgbClr val="231F20"/>
                </a:solidFill>
                <a:latin typeface="Arial"/>
                <a:cs typeface="Arial"/>
              </a:rPr>
              <a:t>r</a:t>
            </a:r>
            <a:r>
              <a:rPr lang="vi-VN" sz="1200" i="1" spc="-20" baseline="-25000" dirty="0">
                <a:solidFill>
                  <a:srgbClr val="231F20"/>
                </a:solidFill>
                <a:latin typeface="Arial"/>
                <a:cs typeface="Arial"/>
              </a:rPr>
              <a:t>i</a:t>
            </a:r>
            <a:r>
              <a:rPr lang="vi-VN" sz="1200" spc="-20" dirty="0">
                <a:solidFill>
                  <a:srgbClr val="231F20"/>
                </a:solidFill>
                <a:latin typeface="Arial"/>
                <a:cs typeface="Arial"/>
              </a:rPr>
              <a:t> + </a:t>
            </a:r>
            <a:r>
              <a:rPr lang="vi-VN" sz="1200" i="1" spc="-20" dirty="0" smtClean="0">
                <a:solidFill>
                  <a:srgbClr val="231F20"/>
                </a:solidFill>
                <a:latin typeface="Arial"/>
                <a:cs typeface="Arial"/>
              </a:rPr>
              <a:t>r</a:t>
            </a:r>
            <a:r>
              <a:rPr lang="vi-VN" sz="1200" i="1" spc="-20" baseline="-25000" dirty="0" smtClean="0">
                <a:solidFill>
                  <a:srgbClr val="231F20"/>
                </a:solidFill>
                <a:latin typeface="Arial"/>
                <a:cs typeface="Arial"/>
              </a:rPr>
              <a:t>j</a:t>
            </a:r>
            <a:r>
              <a:rPr lang="vi-VN" sz="1200" spc="-20" dirty="0" smtClean="0">
                <a:solidFill>
                  <a:srgbClr val="231F20"/>
                </a:solidFill>
                <a:latin typeface="Arial"/>
                <a:cs typeface="Arial"/>
              </a:rPr>
              <a:t>.</a:t>
            </a:r>
            <a:endParaRPr lang="vi-VN" sz="1200" spc="-20" dirty="0">
              <a:solidFill>
                <a:srgbClr val="231F20"/>
              </a:solidFill>
              <a:latin typeface="Arial"/>
              <a:cs typeface="Arial"/>
            </a:endParaRPr>
          </a:p>
          <a:p>
            <a:pPr marL="184150" marR="5080" indent="-171450" algn="just">
              <a:lnSpc>
                <a:spcPct val="100000"/>
              </a:lnSpc>
              <a:buFont typeface="Arial" pitchFamily="34" charset="0"/>
              <a:buChar char="•"/>
            </a:pPr>
            <a:r>
              <a:rPr lang="vi-VN" sz="1200" spc="-20" dirty="0">
                <a:solidFill>
                  <a:srgbClr val="231F20"/>
                </a:solidFill>
                <a:latin typeface="Arial"/>
                <a:cs typeface="Arial"/>
              </a:rPr>
              <a:t>Kỹ thuật VFA được áp dụng ngay trước bước hiệu chỉnh của SA và GA, đóng vai trò như một kỹ thuật tìm kiếm cục bộ nhằm nâng cao chất lượng lời giải, tạo ra hai giải thuật cải tiến VFSA và </a:t>
            </a:r>
            <a:r>
              <a:rPr lang="vi-VN" sz="1200" spc="-20" dirty="0" smtClean="0">
                <a:solidFill>
                  <a:srgbClr val="231F20"/>
                </a:solidFill>
                <a:latin typeface="Arial"/>
                <a:cs typeface="Arial"/>
              </a:rPr>
              <a:t>VFGA</a:t>
            </a:r>
            <a:r>
              <a:rPr lang="en-US" sz="1200" spc="-20" dirty="0">
                <a:solidFill>
                  <a:srgbClr val="231F20"/>
                </a:solidFill>
                <a:latin typeface="Arial"/>
                <a:cs typeface="Arial"/>
              </a:rPr>
              <a:t>.</a:t>
            </a:r>
            <a:endParaRPr lang="vi-VN" sz="1200" spc="-20" dirty="0">
              <a:solidFill>
                <a:srgbClr val="231F20"/>
              </a:solidFill>
              <a:latin typeface="Arial"/>
              <a:cs typeface="Arial"/>
            </a:endParaRPr>
          </a:p>
        </p:txBody>
      </p:sp>
      <p:sp>
        <p:nvSpPr>
          <p:cNvPr id="74" name="object 74"/>
          <p:cNvSpPr txBox="1"/>
          <p:nvPr/>
        </p:nvSpPr>
        <p:spPr>
          <a:xfrm>
            <a:off x="7223176" y="8641258"/>
            <a:ext cx="3216275" cy="246221"/>
          </a:xfrm>
          <a:prstGeom prst="rect">
            <a:avLst/>
          </a:prstGeom>
        </p:spPr>
        <p:txBody>
          <a:bodyPr vert="horz" wrap="square" lIns="0" tIns="0" rIns="0" bIns="0" rtlCol="0">
            <a:spAutoFit/>
          </a:bodyPr>
          <a:lstStyle/>
          <a:p>
            <a:pPr marL="12700">
              <a:lnSpc>
                <a:spcPct val="100000"/>
              </a:lnSpc>
            </a:pPr>
            <a:r>
              <a:rPr sz="1600" b="1" spc="-5" dirty="0" err="1">
                <a:solidFill>
                  <a:srgbClr val="004261"/>
                </a:solidFill>
                <a:latin typeface="Arial"/>
                <a:cs typeface="Arial"/>
              </a:rPr>
              <a:t>Kết</a:t>
            </a:r>
            <a:r>
              <a:rPr sz="1600" b="1" spc="-85" dirty="0">
                <a:solidFill>
                  <a:srgbClr val="004261"/>
                </a:solidFill>
                <a:latin typeface="Arial"/>
                <a:cs typeface="Arial"/>
              </a:rPr>
              <a:t> </a:t>
            </a:r>
            <a:r>
              <a:rPr sz="1600" b="1" dirty="0" err="1" smtClean="0">
                <a:solidFill>
                  <a:srgbClr val="004261"/>
                </a:solidFill>
                <a:latin typeface="Arial"/>
                <a:cs typeface="Arial"/>
              </a:rPr>
              <a:t>luận</a:t>
            </a:r>
            <a:endParaRPr sz="1600" dirty="0">
              <a:latin typeface="Arial"/>
              <a:cs typeface="Arial"/>
            </a:endParaRPr>
          </a:p>
        </p:txBody>
      </p:sp>
      <p:sp>
        <p:nvSpPr>
          <p:cNvPr id="75" name="object 75"/>
          <p:cNvSpPr txBox="1"/>
          <p:nvPr/>
        </p:nvSpPr>
        <p:spPr>
          <a:xfrm>
            <a:off x="7242175" y="10001250"/>
            <a:ext cx="3216275" cy="369332"/>
          </a:xfrm>
          <a:prstGeom prst="rect">
            <a:avLst/>
          </a:prstGeom>
        </p:spPr>
        <p:txBody>
          <a:bodyPr vert="horz" wrap="square" lIns="0" tIns="0" rIns="0" bIns="0" rtlCol="0">
            <a:spAutoFit/>
          </a:bodyPr>
          <a:lstStyle/>
          <a:p>
            <a:pPr marL="12700" marR="5080" indent="158750" algn="ctr">
              <a:lnSpc>
                <a:spcPct val="100000"/>
              </a:lnSpc>
            </a:pPr>
            <a:r>
              <a:rPr lang="en-US" sz="1200" dirty="0" err="1" smtClean="0">
                <a:solidFill>
                  <a:srgbClr val="231F20"/>
                </a:solidFill>
                <a:latin typeface="Arial"/>
                <a:cs typeface="Arial"/>
              </a:rPr>
              <a:t>Hình</a:t>
            </a:r>
            <a:r>
              <a:rPr lang="en-US" sz="1200" dirty="0" smtClean="0">
                <a:solidFill>
                  <a:srgbClr val="231F20"/>
                </a:solidFill>
                <a:latin typeface="Arial"/>
                <a:cs typeface="Arial"/>
              </a:rPr>
              <a:t> 6. </a:t>
            </a:r>
            <a:r>
              <a:rPr lang="en-US" sz="1200" dirty="0" err="1" smtClean="0">
                <a:solidFill>
                  <a:srgbClr val="231F20"/>
                </a:solidFill>
                <a:latin typeface="Arial"/>
                <a:cs typeface="Arial"/>
              </a:rPr>
              <a:t>Hai</a:t>
            </a:r>
            <a:r>
              <a:rPr lang="en-US" sz="1200" dirty="0" smtClean="0">
                <a:solidFill>
                  <a:srgbClr val="231F20"/>
                </a:solidFill>
                <a:latin typeface="Arial"/>
                <a:cs typeface="Arial"/>
              </a:rPr>
              <a:t> </a:t>
            </a:r>
            <a:r>
              <a:rPr lang="en-US" sz="1200" dirty="0" err="1" smtClean="0">
                <a:solidFill>
                  <a:srgbClr val="231F20"/>
                </a:solidFill>
                <a:latin typeface="Arial"/>
                <a:cs typeface="Arial"/>
              </a:rPr>
              <a:t>giải</a:t>
            </a:r>
            <a:r>
              <a:rPr lang="en-US" sz="1200" dirty="0" smtClean="0">
                <a:solidFill>
                  <a:srgbClr val="231F20"/>
                </a:solidFill>
                <a:latin typeface="Arial"/>
                <a:cs typeface="Arial"/>
              </a:rPr>
              <a:t> </a:t>
            </a:r>
            <a:r>
              <a:rPr lang="en-US" sz="1200" dirty="0" err="1" smtClean="0">
                <a:solidFill>
                  <a:srgbClr val="231F20"/>
                </a:solidFill>
                <a:latin typeface="Arial"/>
                <a:cs typeface="Arial"/>
              </a:rPr>
              <a:t>thuật</a:t>
            </a:r>
            <a:r>
              <a:rPr lang="en-US" sz="1200" dirty="0" smtClean="0">
                <a:solidFill>
                  <a:srgbClr val="231F20"/>
                </a:solidFill>
                <a:latin typeface="Arial"/>
                <a:cs typeface="Arial"/>
              </a:rPr>
              <a:t> VFSA </a:t>
            </a:r>
            <a:r>
              <a:rPr lang="en-US" sz="1200" dirty="0" err="1" smtClean="0">
                <a:solidFill>
                  <a:srgbClr val="231F20"/>
                </a:solidFill>
                <a:latin typeface="Arial"/>
                <a:cs typeface="Arial"/>
              </a:rPr>
              <a:t>và</a:t>
            </a:r>
            <a:r>
              <a:rPr lang="en-US" sz="1200" dirty="0" smtClean="0">
                <a:solidFill>
                  <a:srgbClr val="231F20"/>
                </a:solidFill>
                <a:latin typeface="Arial"/>
                <a:cs typeface="Arial"/>
              </a:rPr>
              <a:t> VFGA </a:t>
            </a:r>
            <a:r>
              <a:rPr lang="en-US" sz="1200" dirty="0" err="1" smtClean="0">
                <a:solidFill>
                  <a:srgbClr val="231F20"/>
                </a:solidFill>
                <a:latin typeface="Arial"/>
                <a:cs typeface="Arial"/>
              </a:rPr>
              <a:t>cho</a:t>
            </a:r>
            <a:r>
              <a:rPr lang="en-US" sz="1200" dirty="0" smtClean="0">
                <a:solidFill>
                  <a:srgbClr val="231F20"/>
                </a:solidFill>
                <a:latin typeface="Arial"/>
                <a:cs typeface="Arial"/>
              </a:rPr>
              <a:t> </a:t>
            </a:r>
            <a:r>
              <a:rPr lang="en-US" sz="1200" dirty="0" err="1" smtClean="0">
                <a:solidFill>
                  <a:srgbClr val="231F20"/>
                </a:solidFill>
                <a:latin typeface="Arial"/>
                <a:cs typeface="Arial"/>
              </a:rPr>
              <a:t>kết</a:t>
            </a:r>
            <a:r>
              <a:rPr lang="en-US" sz="1200" dirty="0" smtClean="0">
                <a:solidFill>
                  <a:srgbClr val="231F20"/>
                </a:solidFill>
                <a:latin typeface="Arial"/>
                <a:cs typeface="Arial"/>
              </a:rPr>
              <a:t> </a:t>
            </a:r>
            <a:r>
              <a:rPr lang="en-US" sz="1200" dirty="0" err="1" smtClean="0">
                <a:solidFill>
                  <a:srgbClr val="231F20"/>
                </a:solidFill>
                <a:latin typeface="Arial"/>
                <a:cs typeface="Arial"/>
              </a:rPr>
              <a:t>quả</a:t>
            </a:r>
            <a:r>
              <a:rPr lang="en-US" sz="1200" dirty="0" smtClean="0">
                <a:solidFill>
                  <a:srgbClr val="231F20"/>
                </a:solidFill>
                <a:latin typeface="Arial"/>
                <a:cs typeface="Arial"/>
              </a:rPr>
              <a:t> </a:t>
            </a:r>
            <a:r>
              <a:rPr lang="en-US" sz="1200" dirty="0" err="1" smtClean="0">
                <a:solidFill>
                  <a:srgbClr val="231F20"/>
                </a:solidFill>
                <a:latin typeface="Arial"/>
                <a:cs typeface="Arial"/>
              </a:rPr>
              <a:t>tốt</a:t>
            </a:r>
            <a:r>
              <a:rPr lang="en-US" sz="1200" dirty="0" smtClean="0">
                <a:solidFill>
                  <a:srgbClr val="231F20"/>
                </a:solidFill>
                <a:latin typeface="Arial"/>
                <a:cs typeface="Arial"/>
              </a:rPr>
              <a:t> </a:t>
            </a:r>
            <a:r>
              <a:rPr lang="en-US" sz="1200" dirty="0" err="1" smtClean="0">
                <a:solidFill>
                  <a:srgbClr val="231F20"/>
                </a:solidFill>
                <a:latin typeface="Arial"/>
                <a:cs typeface="Arial"/>
              </a:rPr>
              <a:t>hơn</a:t>
            </a:r>
            <a:r>
              <a:rPr lang="en-US" sz="1200" dirty="0" smtClean="0">
                <a:solidFill>
                  <a:srgbClr val="231F20"/>
                </a:solidFill>
                <a:latin typeface="Arial"/>
                <a:cs typeface="Arial"/>
              </a:rPr>
              <a:t> </a:t>
            </a:r>
            <a:r>
              <a:rPr lang="en-US" sz="1200" dirty="0" err="1" smtClean="0">
                <a:solidFill>
                  <a:srgbClr val="231F20"/>
                </a:solidFill>
                <a:latin typeface="Arial"/>
                <a:cs typeface="Arial"/>
              </a:rPr>
              <a:t>đáng</a:t>
            </a:r>
            <a:r>
              <a:rPr lang="en-US" sz="1200" dirty="0" smtClean="0">
                <a:solidFill>
                  <a:srgbClr val="231F20"/>
                </a:solidFill>
                <a:latin typeface="Arial"/>
                <a:cs typeface="Arial"/>
              </a:rPr>
              <a:t> </a:t>
            </a:r>
            <a:r>
              <a:rPr lang="en-US" sz="1200" dirty="0" err="1" smtClean="0">
                <a:solidFill>
                  <a:srgbClr val="231F20"/>
                </a:solidFill>
                <a:latin typeface="Arial"/>
                <a:cs typeface="Arial"/>
              </a:rPr>
              <a:t>kể</a:t>
            </a:r>
            <a:r>
              <a:rPr lang="en-US" sz="1200" dirty="0">
                <a:solidFill>
                  <a:srgbClr val="231F20"/>
                </a:solidFill>
                <a:latin typeface="Arial"/>
                <a:cs typeface="Arial"/>
              </a:rPr>
              <a:t> </a:t>
            </a:r>
            <a:r>
              <a:rPr lang="en-US" sz="1200" dirty="0" smtClean="0">
                <a:solidFill>
                  <a:srgbClr val="231F20"/>
                </a:solidFill>
                <a:latin typeface="Arial"/>
                <a:cs typeface="Arial"/>
              </a:rPr>
              <a:t>so </a:t>
            </a:r>
            <a:r>
              <a:rPr lang="en-US" sz="1200" dirty="0" err="1" smtClean="0">
                <a:solidFill>
                  <a:srgbClr val="231F20"/>
                </a:solidFill>
                <a:latin typeface="Arial"/>
                <a:cs typeface="Arial"/>
              </a:rPr>
              <a:t>với</a:t>
            </a:r>
            <a:r>
              <a:rPr lang="en-US" sz="1200" dirty="0" smtClean="0">
                <a:solidFill>
                  <a:srgbClr val="231F20"/>
                </a:solidFill>
                <a:latin typeface="Arial"/>
                <a:cs typeface="Arial"/>
              </a:rPr>
              <a:t> GA </a:t>
            </a:r>
            <a:r>
              <a:rPr lang="en-US" sz="1200" dirty="0" err="1" smtClean="0">
                <a:solidFill>
                  <a:srgbClr val="231F20"/>
                </a:solidFill>
                <a:latin typeface="Arial"/>
                <a:cs typeface="Arial"/>
              </a:rPr>
              <a:t>và</a:t>
            </a:r>
            <a:r>
              <a:rPr lang="en-US" sz="1200" dirty="0" smtClean="0">
                <a:solidFill>
                  <a:srgbClr val="231F20"/>
                </a:solidFill>
                <a:latin typeface="Arial"/>
                <a:cs typeface="Arial"/>
              </a:rPr>
              <a:t> SA.</a:t>
            </a:r>
            <a:endParaRPr lang="vi-VN" sz="1200" dirty="0">
              <a:solidFill>
                <a:srgbClr val="231F20"/>
              </a:solidFill>
              <a:latin typeface="Arial"/>
              <a:cs typeface="Arial"/>
            </a:endParaRPr>
          </a:p>
        </p:txBody>
      </p:sp>
      <p:sp>
        <p:nvSpPr>
          <p:cNvPr id="76" name="object 76"/>
          <p:cNvSpPr/>
          <p:nvPr/>
        </p:nvSpPr>
        <p:spPr>
          <a:xfrm>
            <a:off x="166776" y="3896233"/>
            <a:ext cx="3390900" cy="4530090"/>
          </a:xfrm>
          <a:custGeom>
            <a:avLst/>
            <a:gdLst/>
            <a:ahLst/>
            <a:cxnLst/>
            <a:rect l="l" t="t" r="r" b="b"/>
            <a:pathLst>
              <a:path w="3390900" h="4530090">
                <a:moveTo>
                  <a:pt x="3390900" y="4529670"/>
                </a:moveTo>
                <a:lnTo>
                  <a:pt x="0" y="4529670"/>
                </a:lnTo>
                <a:lnTo>
                  <a:pt x="0" y="0"/>
                </a:lnTo>
                <a:lnTo>
                  <a:pt x="3390900" y="0"/>
                </a:lnTo>
                <a:lnTo>
                  <a:pt x="3390900" y="4529670"/>
                </a:lnTo>
                <a:close/>
              </a:path>
            </a:pathLst>
          </a:custGeom>
          <a:solidFill>
            <a:srgbClr val="E6E7E8"/>
          </a:solidFill>
        </p:spPr>
        <p:txBody>
          <a:bodyPr wrap="square" lIns="0" tIns="0" rIns="0" bIns="0" rtlCol="0"/>
          <a:lstStyle/>
          <a:p>
            <a:endParaRPr/>
          </a:p>
        </p:txBody>
      </p:sp>
      <p:sp>
        <p:nvSpPr>
          <p:cNvPr id="77" name="object 77"/>
          <p:cNvSpPr txBox="1"/>
          <p:nvPr/>
        </p:nvSpPr>
        <p:spPr>
          <a:xfrm>
            <a:off x="255680" y="3990924"/>
            <a:ext cx="3209925" cy="246221"/>
          </a:xfrm>
          <a:prstGeom prst="rect">
            <a:avLst/>
          </a:prstGeom>
        </p:spPr>
        <p:txBody>
          <a:bodyPr vert="horz" wrap="square" lIns="0" tIns="0" rIns="0" bIns="0" rtlCol="0">
            <a:spAutoFit/>
          </a:bodyPr>
          <a:lstStyle/>
          <a:p>
            <a:pPr marL="12700">
              <a:lnSpc>
                <a:spcPct val="100000"/>
              </a:lnSpc>
            </a:pPr>
            <a:r>
              <a:rPr sz="1600" b="1" dirty="0" err="1">
                <a:solidFill>
                  <a:srgbClr val="004261"/>
                </a:solidFill>
                <a:latin typeface="Arial"/>
                <a:cs typeface="Arial"/>
              </a:rPr>
              <a:t>Giới</a:t>
            </a:r>
            <a:r>
              <a:rPr sz="1600" b="1" dirty="0">
                <a:solidFill>
                  <a:srgbClr val="004261"/>
                </a:solidFill>
                <a:latin typeface="Arial"/>
                <a:cs typeface="Arial"/>
              </a:rPr>
              <a:t> </a:t>
            </a:r>
            <a:r>
              <a:rPr sz="1600" b="1" dirty="0" err="1" smtClean="0">
                <a:solidFill>
                  <a:srgbClr val="004261"/>
                </a:solidFill>
                <a:latin typeface="Arial"/>
                <a:cs typeface="Arial"/>
              </a:rPr>
              <a:t>thiệu</a:t>
            </a:r>
            <a:endParaRPr sz="1600" dirty="0" smtClean="0">
              <a:latin typeface="Arial"/>
              <a:cs typeface="Arial"/>
            </a:endParaRPr>
          </a:p>
        </p:txBody>
      </p:sp>
      <p:sp>
        <p:nvSpPr>
          <p:cNvPr id="78" name="object 78"/>
          <p:cNvSpPr txBox="1"/>
          <p:nvPr/>
        </p:nvSpPr>
        <p:spPr>
          <a:xfrm>
            <a:off x="255708" y="4324350"/>
            <a:ext cx="3213735" cy="2631490"/>
          </a:xfrm>
          <a:prstGeom prst="rect">
            <a:avLst/>
          </a:prstGeom>
        </p:spPr>
        <p:txBody>
          <a:bodyPr vert="horz" wrap="square" lIns="0" tIns="0" rIns="0" bIns="0" rtlCol="0">
            <a:spAutoFit/>
          </a:bodyPr>
          <a:lstStyle/>
          <a:p>
            <a:pPr marL="12700" marR="5080" indent="151130" algn="just">
              <a:spcBef>
                <a:spcPts val="920"/>
              </a:spcBef>
            </a:pPr>
            <a:r>
              <a:rPr lang="vi-VN" sz="1200" spc="-5" dirty="0">
                <a:solidFill>
                  <a:srgbClr val="231F20"/>
                </a:solidFill>
                <a:latin typeface="+mj-lt"/>
                <a:cs typeface="Arial"/>
              </a:rPr>
              <a:t>Trong mạng cảm biến không dây (WSN), độ bao phủ là một tiêu chí quan trọng quyết định chất lượng của </a:t>
            </a:r>
            <a:r>
              <a:rPr lang="vi-VN" sz="1200" spc="-5" dirty="0" smtClean="0">
                <a:solidFill>
                  <a:srgbClr val="231F20"/>
                </a:solidFill>
                <a:latin typeface="+mj-lt"/>
                <a:cs typeface="Arial"/>
              </a:rPr>
              <a:t>mạng</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Cần</a:t>
            </a:r>
            <a:r>
              <a:rPr lang="en-US" sz="1200" spc="-5" dirty="0" smtClean="0">
                <a:solidFill>
                  <a:srgbClr val="231F20"/>
                </a:solidFill>
                <a:latin typeface="+mj-lt"/>
                <a:cs typeface="Arial"/>
              </a:rPr>
              <a:t> t</a:t>
            </a:r>
            <a:r>
              <a:rPr lang="vi-VN" sz="1200" spc="-5" dirty="0" smtClean="0">
                <a:solidFill>
                  <a:srgbClr val="231F20"/>
                </a:solidFill>
                <a:latin typeface="+mj-lt"/>
                <a:cs typeface="Arial"/>
              </a:rPr>
              <a:t>ìm cách triển khai sao cho độ bao phủ của toàn mạng trên một miền diện tích cho trước là lớn nhất.</a:t>
            </a:r>
            <a:endParaRPr lang="en-US" sz="1200" spc="-5" dirty="0" smtClean="0">
              <a:solidFill>
                <a:srgbClr val="231F20"/>
              </a:solidFill>
              <a:latin typeface="+mj-lt"/>
              <a:cs typeface="Arial"/>
            </a:endParaRPr>
          </a:p>
          <a:p>
            <a:pPr marL="12700" marR="5080" indent="151130" algn="just">
              <a:spcBef>
                <a:spcPts val="600"/>
              </a:spcBef>
            </a:pPr>
            <a:r>
              <a:rPr lang="en-US" sz="1200" spc="-5" dirty="0" smtClean="0">
                <a:solidFill>
                  <a:srgbClr val="231F20"/>
                </a:solidFill>
                <a:latin typeface="+mj-lt"/>
                <a:cs typeface="Arial" pitchFamily="34" charset="0"/>
              </a:rPr>
              <a:t>B</a:t>
            </a:r>
            <a:r>
              <a:rPr lang="vi-VN" sz="1200" spc="-5" dirty="0" smtClean="0">
                <a:solidFill>
                  <a:srgbClr val="231F20"/>
                </a:solidFill>
                <a:latin typeface="+mj-lt"/>
                <a:cs typeface="Arial"/>
              </a:rPr>
              <a:t>ài </a:t>
            </a:r>
            <a:r>
              <a:rPr lang="vi-VN" sz="1200" spc="-5" dirty="0">
                <a:solidFill>
                  <a:srgbClr val="231F20"/>
                </a:solidFill>
                <a:latin typeface="+mj-lt"/>
                <a:cs typeface="Arial"/>
              </a:rPr>
              <a:t>toán </a:t>
            </a:r>
            <a:r>
              <a:rPr lang="en-US" sz="1200" spc="-5" dirty="0" err="1" smtClean="0">
                <a:solidFill>
                  <a:srgbClr val="231F20"/>
                </a:solidFill>
                <a:latin typeface="+mj-lt"/>
                <a:cs typeface="Arial"/>
              </a:rPr>
              <a:t>này</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đã</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được</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mô</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hình</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hóa</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dưới</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dạng</a:t>
            </a:r>
            <a:r>
              <a:rPr lang="en-US" sz="1200" spc="-5" dirty="0" smtClean="0">
                <a:solidFill>
                  <a:srgbClr val="231F20"/>
                </a:solidFill>
                <a:latin typeface="+mj-lt"/>
                <a:cs typeface="Arial"/>
              </a:rPr>
              <a:t> </a:t>
            </a:r>
            <a:r>
              <a:rPr lang="vi-VN" sz="1200" spc="-5" dirty="0" smtClean="0">
                <a:solidFill>
                  <a:srgbClr val="231F20"/>
                </a:solidFill>
                <a:latin typeface="+mj-lt"/>
                <a:cs typeface="Arial"/>
              </a:rPr>
              <a:t>bài </a:t>
            </a:r>
            <a:r>
              <a:rPr lang="vi-VN" sz="1200" spc="-5" dirty="0">
                <a:solidFill>
                  <a:srgbClr val="231F20"/>
                </a:solidFill>
                <a:latin typeface="+mj-lt"/>
                <a:cs typeface="Arial"/>
              </a:rPr>
              <a:t>toán </a:t>
            </a:r>
            <a:r>
              <a:rPr lang="en-US" sz="1200" spc="-5" dirty="0" err="1" smtClean="0">
                <a:solidFill>
                  <a:srgbClr val="231F20"/>
                </a:solidFill>
                <a:latin typeface="+mj-lt"/>
                <a:cs typeface="Arial"/>
              </a:rPr>
              <a:t>tối</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ưu</a:t>
            </a:r>
            <a:r>
              <a:rPr lang="en-US" sz="1200" spc="-5" dirty="0" smtClean="0">
                <a:solidFill>
                  <a:srgbClr val="231F20"/>
                </a:solidFill>
                <a:latin typeface="+mj-lt"/>
                <a:cs typeface="Arial"/>
              </a:rPr>
              <a:t> </a:t>
            </a:r>
            <a:r>
              <a:rPr lang="vi-VN" sz="1200" spc="-5" dirty="0" smtClean="0">
                <a:solidFill>
                  <a:srgbClr val="231F20"/>
                </a:solidFill>
                <a:latin typeface="+mj-lt"/>
                <a:cs typeface="Arial"/>
              </a:rPr>
              <a:t>NP-Khó</a:t>
            </a:r>
            <a:r>
              <a:rPr lang="en-US" sz="1200" spc="-5" dirty="0" smtClean="0">
                <a:solidFill>
                  <a:srgbClr val="231F20"/>
                </a:solidFill>
                <a:latin typeface="+mj-lt"/>
                <a:cs typeface="Arial"/>
              </a:rPr>
              <a:t> [1]. </a:t>
            </a:r>
            <a:r>
              <a:rPr lang="en-US" sz="1200" spc="-5" dirty="0" err="1" smtClean="0">
                <a:solidFill>
                  <a:srgbClr val="231F20"/>
                </a:solidFill>
                <a:latin typeface="+mj-lt"/>
                <a:cs typeface="Arial"/>
              </a:rPr>
              <a:t>Tuy</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nhiên</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mô</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hình</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đề</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xuất</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thiếu</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tính</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thực</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tế</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khi</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chưa</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xét</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đến</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chướng</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ngại</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vật</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trong</a:t>
            </a:r>
            <a:r>
              <a:rPr lang="en-US" sz="1200" spc="-5" dirty="0" smtClean="0">
                <a:solidFill>
                  <a:srgbClr val="231F20"/>
                </a:solidFill>
                <a:latin typeface="+mj-lt"/>
                <a:cs typeface="Arial"/>
              </a:rPr>
              <a:t> </a:t>
            </a:r>
            <a:r>
              <a:rPr lang="en-US" sz="1200" spc="-5" dirty="0" err="1" smtClean="0">
                <a:solidFill>
                  <a:srgbClr val="231F20"/>
                </a:solidFill>
                <a:latin typeface="+mj-lt"/>
                <a:cs typeface="Arial"/>
              </a:rPr>
              <a:t>mạng</a:t>
            </a:r>
            <a:r>
              <a:rPr lang="en-US" sz="1200" spc="-5" dirty="0" smtClean="0">
                <a:solidFill>
                  <a:srgbClr val="231F20"/>
                </a:solidFill>
                <a:latin typeface="+mj-lt"/>
                <a:cs typeface="Arial"/>
              </a:rPr>
              <a:t>.</a:t>
            </a:r>
          </a:p>
          <a:p>
            <a:pPr marL="12700" marR="5080" indent="151130" algn="just">
              <a:spcBef>
                <a:spcPts val="600"/>
              </a:spcBef>
            </a:pPr>
            <a:r>
              <a:rPr lang="en-US" sz="1200" spc="-5" dirty="0" smtClean="0">
                <a:solidFill>
                  <a:srgbClr val="231F20"/>
                </a:solidFill>
                <a:latin typeface="+mj-lt"/>
                <a:cs typeface="Arial"/>
                <a:sym typeface="Symbol"/>
              </a:rPr>
              <a:t></a:t>
            </a:r>
            <a:r>
              <a:rPr lang="en-US" sz="1200" spc="-5" dirty="0" smtClean="0">
                <a:solidFill>
                  <a:srgbClr val="231F20"/>
                </a:solidFill>
                <a:latin typeface="+mj-lt"/>
                <a:cs typeface="Arial"/>
              </a:rPr>
              <a:t> Đ</a:t>
            </a:r>
            <a:r>
              <a:rPr lang="vi-VN" sz="1200" spc="-5" dirty="0" smtClean="0">
                <a:solidFill>
                  <a:srgbClr val="231F20"/>
                </a:solidFill>
                <a:latin typeface="+mj-lt"/>
                <a:cs typeface="Arial"/>
              </a:rPr>
              <a:t>ề </a:t>
            </a:r>
            <a:r>
              <a:rPr lang="vi-VN" sz="1200" spc="-5" dirty="0">
                <a:solidFill>
                  <a:srgbClr val="231F20"/>
                </a:solidFill>
                <a:latin typeface="+mj-lt"/>
                <a:cs typeface="Arial"/>
              </a:rPr>
              <a:t>xuất mô hình mới bổ sung thêm chướng ngại vật, nâng cao tính thực tiễn của bài toán và đề xuất bốn giải thuật SA, GA, VFSA, VFGA để </a:t>
            </a:r>
            <a:r>
              <a:rPr lang="vi-VN" sz="1200" spc="-5" dirty="0" smtClean="0">
                <a:solidFill>
                  <a:srgbClr val="231F20"/>
                </a:solidFill>
                <a:latin typeface="+mj-lt"/>
                <a:cs typeface="Arial"/>
              </a:rPr>
              <a:t>giải</a:t>
            </a:r>
            <a:r>
              <a:rPr lang="en-US" sz="1200" spc="-5" dirty="0" smtClean="0">
                <a:solidFill>
                  <a:srgbClr val="231F20"/>
                </a:solidFill>
                <a:latin typeface="+mj-lt"/>
                <a:cs typeface="Arial"/>
              </a:rPr>
              <a:t>.</a:t>
            </a:r>
            <a:endParaRPr lang="vi-VN" sz="1200" spc="-5" dirty="0">
              <a:solidFill>
                <a:srgbClr val="231F20"/>
              </a:solidFill>
              <a:latin typeface="+mj-lt"/>
              <a:cs typeface="Arial"/>
            </a:endParaRPr>
          </a:p>
        </p:txBody>
      </p:sp>
      <p:sp>
        <p:nvSpPr>
          <p:cNvPr id="80" name="object 80"/>
          <p:cNvSpPr txBox="1"/>
          <p:nvPr/>
        </p:nvSpPr>
        <p:spPr>
          <a:xfrm>
            <a:off x="255708" y="8020139"/>
            <a:ext cx="3213100" cy="338554"/>
          </a:xfrm>
          <a:prstGeom prst="rect">
            <a:avLst/>
          </a:prstGeom>
        </p:spPr>
        <p:txBody>
          <a:bodyPr vert="horz" wrap="square" lIns="0" tIns="0" rIns="0" bIns="0" rtlCol="0">
            <a:spAutoFit/>
          </a:bodyPr>
          <a:lstStyle/>
          <a:p>
            <a:pPr marL="12700" marR="5080" indent="151765" algn="ctr">
              <a:lnSpc>
                <a:spcPct val="100000"/>
              </a:lnSpc>
            </a:pPr>
            <a:r>
              <a:rPr lang="vi-VN" sz="1100" dirty="0" smtClean="0">
                <a:solidFill>
                  <a:srgbClr val="231F20"/>
                </a:solidFill>
                <a:latin typeface="Arial"/>
                <a:cs typeface="Arial"/>
              </a:rPr>
              <a:t>H</a:t>
            </a:r>
            <a:r>
              <a:rPr lang="en-US" sz="1100" dirty="0" err="1" smtClean="0">
                <a:solidFill>
                  <a:srgbClr val="231F20"/>
                </a:solidFill>
                <a:latin typeface="Arial"/>
                <a:cs typeface="Arial"/>
              </a:rPr>
              <a:t>ình</a:t>
            </a:r>
            <a:r>
              <a:rPr lang="en-US" sz="1100" dirty="0" smtClean="0">
                <a:solidFill>
                  <a:srgbClr val="231F20"/>
                </a:solidFill>
                <a:latin typeface="Arial"/>
                <a:cs typeface="Arial"/>
              </a:rPr>
              <a:t> </a:t>
            </a:r>
            <a:r>
              <a:rPr lang="en-US" sz="1100" dirty="0">
                <a:solidFill>
                  <a:srgbClr val="231F20"/>
                </a:solidFill>
                <a:latin typeface="Arial"/>
                <a:cs typeface="Arial"/>
              </a:rPr>
              <a:t>1</a:t>
            </a:r>
            <a:r>
              <a:rPr lang="vi-VN" sz="1100" dirty="0" smtClean="0">
                <a:solidFill>
                  <a:srgbClr val="231F20"/>
                </a:solidFill>
                <a:latin typeface="Arial"/>
                <a:cs typeface="Arial"/>
              </a:rPr>
              <a:t>. </a:t>
            </a:r>
            <a:r>
              <a:rPr lang="vi-VN" sz="1100" dirty="0">
                <a:solidFill>
                  <a:srgbClr val="231F20"/>
                </a:solidFill>
                <a:latin typeface="Arial"/>
                <a:cs typeface="Arial"/>
              </a:rPr>
              <a:t>Chướng ngại vật cản trở hoạt động cảm biến và liên lạc giữa các nút mạng.</a:t>
            </a:r>
          </a:p>
        </p:txBody>
      </p:sp>
      <p:sp>
        <p:nvSpPr>
          <p:cNvPr id="84" name="object 84"/>
          <p:cNvSpPr/>
          <p:nvPr/>
        </p:nvSpPr>
        <p:spPr>
          <a:xfrm>
            <a:off x="7154709" y="3905250"/>
            <a:ext cx="3390900" cy="4530090"/>
          </a:xfrm>
          <a:custGeom>
            <a:avLst/>
            <a:gdLst/>
            <a:ahLst/>
            <a:cxnLst/>
            <a:rect l="l" t="t" r="r" b="b"/>
            <a:pathLst>
              <a:path w="3390900" h="4530090">
                <a:moveTo>
                  <a:pt x="3390900" y="4529670"/>
                </a:moveTo>
                <a:lnTo>
                  <a:pt x="0" y="4529670"/>
                </a:lnTo>
                <a:lnTo>
                  <a:pt x="0" y="0"/>
                </a:lnTo>
                <a:lnTo>
                  <a:pt x="3390900" y="0"/>
                </a:lnTo>
                <a:lnTo>
                  <a:pt x="3390900" y="4529670"/>
                </a:lnTo>
                <a:close/>
              </a:path>
            </a:pathLst>
          </a:custGeom>
          <a:solidFill>
            <a:srgbClr val="E6E7E8"/>
          </a:solidFill>
        </p:spPr>
        <p:txBody>
          <a:bodyPr wrap="square" lIns="0" tIns="0" rIns="0" bIns="0" rtlCol="0"/>
          <a:lstStyle/>
          <a:p>
            <a:endParaRPr/>
          </a:p>
        </p:txBody>
      </p:sp>
      <p:sp>
        <p:nvSpPr>
          <p:cNvPr id="85" name="object 85"/>
          <p:cNvSpPr txBox="1"/>
          <p:nvPr/>
        </p:nvSpPr>
        <p:spPr>
          <a:xfrm>
            <a:off x="7223162" y="4286250"/>
            <a:ext cx="3209925" cy="1661993"/>
          </a:xfrm>
          <a:prstGeom prst="rect">
            <a:avLst/>
          </a:prstGeom>
        </p:spPr>
        <p:txBody>
          <a:bodyPr vert="horz" wrap="square" lIns="0" tIns="0" rIns="0" bIns="0" rtlCol="0">
            <a:spAutoFit/>
          </a:bodyPr>
          <a:lstStyle/>
          <a:p>
            <a:pPr marL="12700" marR="5080" indent="153035" algn="just">
              <a:lnSpc>
                <a:spcPct val="100000"/>
              </a:lnSpc>
            </a:pPr>
            <a:r>
              <a:rPr lang="vi-VN" sz="1200" b="1" spc="-20" dirty="0">
                <a:solidFill>
                  <a:srgbClr val="231F20"/>
                </a:solidFill>
                <a:latin typeface="Arial"/>
                <a:cs typeface="Arial"/>
              </a:rPr>
              <a:t>Giải thuật SA</a:t>
            </a:r>
          </a:p>
          <a:p>
            <a:pPr marL="184150" marR="5080" indent="-171450" algn="just">
              <a:lnSpc>
                <a:spcPct val="100000"/>
              </a:lnSpc>
              <a:buFont typeface="Arial" pitchFamily="34" charset="0"/>
              <a:buChar char="•"/>
            </a:pPr>
            <a:r>
              <a:rPr lang="vi-VN" sz="1200" spc="-20" dirty="0">
                <a:solidFill>
                  <a:srgbClr val="231F20"/>
                </a:solidFill>
                <a:latin typeface="Arial"/>
                <a:cs typeface="Arial"/>
              </a:rPr>
              <a:t>Mã hóa lời giải </a:t>
            </a:r>
            <a:r>
              <a:rPr lang="en-US" sz="1200" spc="-20" dirty="0" err="1" smtClean="0">
                <a:solidFill>
                  <a:srgbClr val="231F20"/>
                </a:solidFill>
                <a:latin typeface="Arial"/>
                <a:cs typeface="Arial"/>
              </a:rPr>
              <a:t>như</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hình</a:t>
            </a:r>
            <a:r>
              <a:rPr lang="en-US" sz="1200" spc="-20" dirty="0" smtClean="0">
                <a:solidFill>
                  <a:srgbClr val="231F20"/>
                </a:solidFill>
                <a:latin typeface="Arial"/>
                <a:cs typeface="Arial"/>
              </a:rPr>
              <a:t> 2</a:t>
            </a:r>
            <a:r>
              <a:rPr lang="vi-VN" sz="1200" spc="-20" dirty="0" smtClean="0">
                <a:solidFill>
                  <a:srgbClr val="231F20"/>
                </a:solidFill>
                <a:latin typeface="Arial"/>
                <a:cs typeface="Arial"/>
              </a:rPr>
              <a:t>, </a:t>
            </a:r>
            <a:r>
              <a:rPr lang="vi-VN" sz="1200" spc="-20" dirty="0">
                <a:solidFill>
                  <a:srgbClr val="231F20"/>
                </a:solidFill>
                <a:latin typeface="Arial"/>
                <a:cs typeface="Arial"/>
              </a:rPr>
              <a:t>lời giải hợp lệ có cảm biến nằm ngoài chướng ngại vật.</a:t>
            </a:r>
          </a:p>
          <a:p>
            <a:pPr marL="184150" marR="5080" indent="-171450" algn="just">
              <a:lnSpc>
                <a:spcPct val="100000"/>
              </a:lnSpc>
              <a:buFont typeface="Arial" pitchFamily="34" charset="0"/>
              <a:buChar char="•"/>
            </a:pPr>
            <a:r>
              <a:rPr lang="vi-VN" sz="1200" spc="-20" dirty="0">
                <a:solidFill>
                  <a:srgbClr val="231F20"/>
                </a:solidFill>
                <a:latin typeface="Arial"/>
                <a:cs typeface="Arial"/>
              </a:rPr>
              <a:t>Quá trình sinh láng giêng </a:t>
            </a:r>
            <a:r>
              <a:rPr lang="vi-VN" sz="1200" i="1" spc="-20" dirty="0">
                <a:solidFill>
                  <a:srgbClr val="231F20"/>
                </a:solidFill>
                <a:latin typeface="Arial"/>
                <a:cs typeface="Arial"/>
              </a:rPr>
              <a:t>s</a:t>
            </a:r>
            <a:r>
              <a:rPr lang="vi-VN" sz="1200" spc="-20" dirty="0">
                <a:solidFill>
                  <a:srgbClr val="231F20"/>
                </a:solidFill>
                <a:latin typeface="Arial"/>
                <a:cs typeface="Arial"/>
              </a:rPr>
              <a:t>’ của </a:t>
            </a:r>
            <a:r>
              <a:rPr lang="vi-VN" sz="1200" i="1" spc="-20" dirty="0">
                <a:solidFill>
                  <a:srgbClr val="231F20"/>
                </a:solidFill>
                <a:latin typeface="Arial"/>
                <a:cs typeface="Arial"/>
              </a:rPr>
              <a:t>s</a:t>
            </a:r>
            <a:r>
              <a:rPr lang="vi-VN" sz="1200" spc="-20" dirty="0">
                <a:solidFill>
                  <a:srgbClr val="231F20"/>
                </a:solidFill>
                <a:latin typeface="Arial"/>
                <a:cs typeface="Arial"/>
              </a:rPr>
              <a:t> là di chuyển mỗi phần tử trong lời giải </a:t>
            </a:r>
            <a:r>
              <a:rPr lang="vi-VN" sz="1200" i="1" spc="-20" dirty="0">
                <a:solidFill>
                  <a:srgbClr val="231F20"/>
                </a:solidFill>
                <a:latin typeface="Arial"/>
                <a:cs typeface="Arial"/>
              </a:rPr>
              <a:t>s</a:t>
            </a:r>
            <a:r>
              <a:rPr lang="vi-VN" sz="1200" spc="-20" dirty="0">
                <a:solidFill>
                  <a:srgbClr val="231F20"/>
                </a:solidFill>
                <a:latin typeface="Arial"/>
                <a:cs typeface="Arial"/>
              </a:rPr>
              <a:t> một đoạn ngẫu nhiên tỉ lệ với véc-tơ dịch chuyển </a:t>
            </a:r>
            <a:r>
              <a:rPr lang="vi-VN" sz="1200" i="1" spc="-20" dirty="0">
                <a:solidFill>
                  <a:srgbClr val="231F20"/>
                </a:solidFill>
                <a:latin typeface="Arial"/>
                <a:cs typeface="Arial"/>
              </a:rPr>
              <a:t>dv</a:t>
            </a:r>
            <a:r>
              <a:rPr lang="vi-VN" sz="1200" spc="-20" dirty="0">
                <a:solidFill>
                  <a:srgbClr val="231F20"/>
                </a:solidFill>
                <a:latin typeface="Arial"/>
                <a:cs typeface="Arial"/>
              </a:rPr>
              <a:t> rất bé. </a:t>
            </a:r>
            <a:r>
              <a:rPr lang="en-US" sz="1200" spc="-20" dirty="0" err="1" smtClean="0">
                <a:solidFill>
                  <a:srgbClr val="231F20"/>
                </a:solidFill>
                <a:latin typeface="Arial"/>
                <a:cs typeface="Arial"/>
              </a:rPr>
              <a:t>Xét</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láng</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giềng</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mới</a:t>
            </a:r>
            <a:r>
              <a:rPr lang="en-US" sz="1200" spc="-20" dirty="0" smtClean="0">
                <a:solidFill>
                  <a:srgbClr val="231F20"/>
                </a:solidFill>
                <a:latin typeface="Arial"/>
                <a:cs typeface="Arial"/>
              </a:rPr>
              <a:t> </a:t>
            </a:r>
            <a:r>
              <a:rPr lang="en-US" sz="1200" i="1" spc="-20" dirty="0" smtClean="0">
                <a:solidFill>
                  <a:srgbClr val="231F20"/>
                </a:solidFill>
                <a:latin typeface="Arial"/>
                <a:cs typeface="Arial"/>
              </a:rPr>
              <a:t>s</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có</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hai</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trường</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hợp</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cần</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hiệu</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chỉnh</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lời</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giải</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được</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thể</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hiện</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trong</a:t>
            </a:r>
            <a:r>
              <a:rPr lang="en-US" sz="1200" spc="-20" dirty="0" smtClean="0">
                <a:solidFill>
                  <a:srgbClr val="231F20"/>
                </a:solidFill>
                <a:latin typeface="Arial"/>
                <a:cs typeface="Arial"/>
              </a:rPr>
              <a:t> </a:t>
            </a:r>
            <a:r>
              <a:rPr lang="en-US" sz="1200" spc="-20" dirty="0" err="1" smtClean="0">
                <a:solidFill>
                  <a:srgbClr val="231F20"/>
                </a:solidFill>
                <a:latin typeface="Arial"/>
                <a:cs typeface="Arial"/>
              </a:rPr>
              <a:t>hình</a:t>
            </a:r>
            <a:r>
              <a:rPr lang="en-US" sz="1200" spc="-20" dirty="0" smtClean="0">
                <a:solidFill>
                  <a:srgbClr val="231F20"/>
                </a:solidFill>
                <a:latin typeface="Arial"/>
                <a:cs typeface="Arial"/>
              </a:rPr>
              <a:t> 3</a:t>
            </a:r>
            <a:r>
              <a:rPr lang="vi-VN" sz="1200" spc="-20" dirty="0" smtClean="0">
                <a:solidFill>
                  <a:srgbClr val="231F20"/>
                </a:solidFill>
                <a:latin typeface="Arial"/>
                <a:cs typeface="Arial"/>
              </a:rPr>
              <a:t>. </a:t>
            </a:r>
          </a:p>
          <a:p>
            <a:pPr marL="184150" marR="5080" indent="-171450" algn="just">
              <a:lnSpc>
                <a:spcPct val="100000"/>
              </a:lnSpc>
              <a:buFont typeface="Arial" pitchFamily="34" charset="0"/>
              <a:buChar char="•"/>
            </a:pPr>
            <a:r>
              <a:rPr lang="vi-VN" sz="1200" spc="-20" dirty="0" smtClean="0">
                <a:solidFill>
                  <a:srgbClr val="231F20"/>
                </a:solidFill>
                <a:latin typeface="Arial"/>
                <a:cs typeface="Arial"/>
              </a:rPr>
              <a:t>Hàm thích nghi là nghịch đảo của giá trị </a:t>
            </a:r>
            <a:r>
              <a:rPr lang="vi-VN" sz="1200" i="1" spc="-20" dirty="0" smtClean="0">
                <a:solidFill>
                  <a:srgbClr val="231F20"/>
                </a:solidFill>
                <a:latin typeface="Arial"/>
                <a:cs typeface="Arial"/>
              </a:rPr>
              <a:t>Olap</a:t>
            </a:r>
            <a:r>
              <a:rPr lang="en-US" sz="1200" spc="-20" dirty="0" smtClean="0">
                <a:solidFill>
                  <a:srgbClr val="231F20"/>
                </a:solidFill>
                <a:latin typeface="Arial"/>
                <a:cs typeface="Arial"/>
              </a:rPr>
              <a:t>:</a:t>
            </a:r>
            <a:endParaRPr sz="1200" dirty="0">
              <a:latin typeface="Arial"/>
              <a:cs typeface="Arial"/>
            </a:endParaRPr>
          </a:p>
        </p:txBody>
      </p:sp>
      <p:sp>
        <p:nvSpPr>
          <p:cNvPr id="153" name="object 153"/>
          <p:cNvSpPr txBox="1"/>
          <p:nvPr/>
        </p:nvSpPr>
        <p:spPr>
          <a:xfrm>
            <a:off x="3739184" y="8632775"/>
            <a:ext cx="3216275" cy="246221"/>
          </a:xfrm>
          <a:prstGeom prst="rect">
            <a:avLst/>
          </a:prstGeom>
        </p:spPr>
        <p:txBody>
          <a:bodyPr vert="horz" wrap="square" lIns="0" tIns="0" rIns="0" bIns="0" rtlCol="0">
            <a:spAutoFit/>
          </a:bodyPr>
          <a:lstStyle/>
          <a:p>
            <a:pPr marL="12700">
              <a:lnSpc>
                <a:spcPct val="100000"/>
              </a:lnSpc>
            </a:pPr>
            <a:r>
              <a:rPr lang="en-US" sz="1600" b="1" spc="-5" dirty="0" err="1" smtClean="0">
                <a:solidFill>
                  <a:srgbClr val="004261"/>
                </a:solidFill>
                <a:latin typeface="Arial"/>
                <a:cs typeface="Arial"/>
              </a:rPr>
              <a:t>Cài</a:t>
            </a:r>
            <a:r>
              <a:rPr lang="en-US" sz="1600" b="1" spc="-5" dirty="0" smtClean="0">
                <a:solidFill>
                  <a:srgbClr val="004261"/>
                </a:solidFill>
                <a:latin typeface="Arial"/>
                <a:cs typeface="Arial"/>
              </a:rPr>
              <a:t> </a:t>
            </a:r>
            <a:r>
              <a:rPr lang="en-US" sz="1600" b="1" spc="-5" dirty="0" err="1" smtClean="0">
                <a:solidFill>
                  <a:srgbClr val="004261"/>
                </a:solidFill>
                <a:latin typeface="Arial"/>
                <a:cs typeface="Arial"/>
              </a:rPr>
              <a:t>đặt</a:t>
            </a:r>
            <a:r>
              <a:rPr lang="en-US" sz="1600" b="1" spc="-5" dirty="0" smtClean="0">
                <a:solidFill>
                  <a:srgbClr val="004261"/>
                </a:solidFill>
                <a:latin typeface="Arial"/>
                <a:cs typeface="Arial"/>
              </a:rPr>
              <a:t> </a:t>
            </a:r>
            <a:r>
              <a:rPr lang="en-US" sz="1600" b="1" spc="-5" dirty="0" err="1" smtClean="0">
                <a:solidFill>
                  <a:srgbClr val="004261"/>
                </a:solidFill>
                <a:latin typeface="Arial"/>
                <a:cs typeface="Arial"/>
              </a:rPr>
              <a:t>thử</a:t>
            </a:r>
            <a:r>
              <a:rPr lang="en-US" sz="1600" b="1" spc="-5" dirty="0" smtClean="0">
                <a:solidFill>
                  <a:srgbClr val="004261"/>
                </a:solidFill>
                <a:latin typeface="Arial"/>
                <a:cs typeface="Arial"/>
              </a:rPr>
              <a:t> </a:t>
            </a:r>
            <a:r>
              <a:rPr lang="en-US" sz="1600" b="1" spc="-5" dirty="0" err="1" smtClean="0">
                <a:solidFill>
                  <a:srgbClr val="004261"/>
                </a:solidFill>
                <a:latin typeface="Arial"/>
                <a:cs typeface="Arial"/>
              </a:rPr>
              <a:t>nghiệm</a:t>
            </a:r>
            <a:endParaRPr sz="1600" dirty="0">
              <a:latin typeface="Arial"/>
              <a:cs typeface="Arial"/>
            </a:endParaRPr>
          </a:p>
        </p:txBody>
      </p:sp>
      <p:sp>
        <p:nvSpPr>
          <p:cNvPr id="155" name="object 155"/>
          <p:cNvSpPr txBox="1"/>
          <p:nvPr/>
        </p:nvSpPr>
        <p:spPr>
          <a:xfrm>
            <a:off x="3827794" y="11372850"/>
            <a:ext cx="2052306" cy="184666"/>
          </a:xfrm>
          <a:prstGeom prst="rect">
            <a:avLst/>
          </a:prstGeom>
        </p:spPr>
        <p:txBody>
          <a:bodyPr vert="horz" wrap="square" lIns="0" tIns="0" rIns="0" bIns="0" rtlCol="0">
            <a:spAutoFit/>
          </a:bodyPr>
          <a:lstStyle/>
          <a:p>
            <a:pPr marL="12700">
              <a:lnSpc>
                <a:spcPct val="100000"/>
              </a:lnSpc>
            </a:pPr>
            <a:r>
              <a:rPr sz="1200" dirty="0" err="1" smtClean="0">
                <a:solidFill>
                  <a:srgbClr val="231F20"/>
                </a:solidFill>
                <a:latin typeface="Arial"/>
                <a:cs typeface="Arial"/>
              </a:rPr>
              <a:t>Hình</a:t>
            </a:r>
            <a:r>
              <a:rPr sz="1200" dirty="0" smtClean="0">
                <a:solidFill>
                  <a:srgbClr val="231F20"/>
                </a:solidFill>
                <a:latin typeface="Arial"/>
                <a:cs typeface="Arial"/>
              </a:rPr>
              <a:t> </a:t>
            </a:r>
            <a:r>
              <a:rPr lang="en-US" sz="1200" dirty="0" smtClean="0">
                <a:solidFill>
                  <a:srgbClr val="231F20"/>
                </a:solidFill>
                <a:latin typeface="Arial"/>
                <a:cs typeface="Arial"/>
              </a:rPr>
              <a:t>4</a:t>
            </a:r>
            <a:r>
              <a:rPr lang="en-US" sz="1200" dirty="0">
                <a:solidFill>
                  <a:srgbClr val="231F20"/>
                </a:solidFill>
                <a:latin typeface="Arial"/>
                <a:cs typeface="Arial"/>
              </a:rPr>
              <a:t>. </a:t>
            </a:r>
            <a:r>
              <a:rPr lang="en-US" sz="1200" dirty="0" err="1">
                <a:solidFill>
                  <a:srgbClr val="231F20"/>
                </a:solidFill>
                <a:latin typeface="Arial"/>
                <a:cs typeface="Arial"/>
              </a:rPr>
              <a:t>Tham</a:t>
            </a:r>
            <a:r>
              <a:rPr lang="en-US" sz="1200" dirty="0">
                <a:solidFill>
                  <a:srgbClr val="231F20"/>
                </a:solidFill>
                <a:latin typeface="Arial"/>
                <a:cs typeface="Arial"/>
              </a:rPr>
              <a:t> </a:t>
            </a:r>
            <a:r>
              <a:rPr lang="en-US" sz="1200" dirty="0" err="1">
                <a:solidFill>
                  <a:srgbClr val="231F20"/>
                </a:solidFill>
                <a:latin typeface="Arial"/>
                <a:cs typeface="Arial"/>
              </a:rPr>
              <a:t>số</a:t>
            </a:r>
            <a:r>
              <a:rPr lang="en-US" sz="1200" dirty="0">
                <a:solidFill>
                  <a:srgbClr val="231F20"/>
                </a:solidFill>
                <a:latin typeface="Arial"/>
                <a:cs typeface="Arial"/>
              </a:rPr>
              <a:t> </a:t>
            </a:r>
            <a:r>
              <a:rPr lang="en-US" sz="1200" dirty="0" err="1">
                <a:solidFill>
                  <a:srgbClr val="231F20"/>
                </a:solidFill>
                <a:latin typeface="Arial"/>
                <a:cs typeface="Arial"/>
              </a:rPr>
              <a:t>thực</a:t>
            </a:r>
            <a:r>
              <a:rPr lang="en-US" sz="1200" dirty="0">
                <a:solidFill>
                  <a:srgbClr val="231F20"/>
                </a:solidFill>
                <a:latin typeface="Arial"/>
                <a:cs typeface="Arial"/>
              </a:rPr>
              <a:t> </a:t>
            </a:r>
            <a:r>
              <a:rPr lang="en-US" sz="1200" dirty="0" err="1">
                <a:solidFill>
                  <a:srgbClr val="231F20"/>
                </a:solidFill>
                <a:latin typeface="Arial"/>
                <a:cs typeface="Arial"/>
              </a:rPr>
              <a:t>nghiệm</a:t>
            </a:r>
            <a:endParaRPr sz="1200" dirty="0">
              <a:latin typeface="Arial"/>
              <a:cs typeface="Arial"/>
            </a:endParaRPr>
          </a:p>
        </p:txBody>
      </p:sp>
      <p:sp>
        <p:nvSpPr>
          <p:cNvPr id="159" name="object 159"/>
          <p:cNvSpPr txBox="1"/>
          <p:nvPr/>
        </p:nvSpPr>
        <p:spPr>
          <a:xfrm>
            <a:off x="1203815" y="2142672"/>
            <a:ext cx="8876276" cy="1369606"/>
          </a:xfrm>
          <a:prstGeom prst="rect">
            <a:avLst/>
          </a:prstGeom>
        </p:spPr>
        <p:txBody>
          <a:bodyPr vert="horz" wrap="square" lIns="0" tIns="0" rIns="0" bIns="0" rtlCol="0">
            <a:spAutoFit/>
          </a:bodyPr>
          <a:lstStyle/>
          <a:p>
            <a:pPr algn="ctr">
              <a:lnSpc>
                <a:spcPct val="100000"/>
              </a:lnSpc>
              <a:tabLst>
                <a:tab pos="571500" algn="l"/>
              </a:tabLst>
            </a:pPr>
            <a:r>
              <a:rPr sz="1600" b="1" dirty="0" smtClean="0">
                <a:solidFill>
                  <a:srgbClr val="EF4123"/>
                </a:solidFill>
                <a:latin typeface="Arial"/>
                <a:cs typeface="Arial"/>
              </a:rPr>
              <a:t>TÊN </a:t>
            </a:r>
            <a:r>
              <a:rPr sz="1600" b="1" spc="-5" dirty="0" smtClean="0">
                <a:solidFill>
                  <a:srgbClr val="EF4123"/>
                </a:solidFill>
                <a:latin typeface="Arial"/>
                <a:cs typeface="Arial"/>
              </a:rPr>
              <a:t>ĐỀ</a:t>
            </a:r>
            <a:r>
              <a:rPr sz="1600" b="1" dirty="0" smtClean="0">
                <a:solidFill>
                  <a:srgbClr val="EF4123"/>
                </a:solidFill>
                <a:latin typeface="Arial"/>
                <a:cs typeface="Arial"/>
              </a:rPr>
              <a:t> TÀI:</a:t>
            </a:r>
            <a:r>
              <a:rPr lang="en-US" sz="1600" b="1" dirty="0" smtClean="0">
                <a:solidFill>
                  <a:srgbClr val="EF4123"/>
                </a:solidFill>
                <a:latin typeface="Arial"/>
                <a:cs typeface="Arial"/>
              </a:rPr>
              <a:t> </a:t>
            </a:r>
            <a:r>
              <a:rPr lang="en-US" sz="1600" spc="-5" dirty="0" smtClean="0">
                <a:solidFill>
                  <a:srgbClr val="004261"/>
                </a:solidFill>
                <a:latin typeface="Arial"/>
                <a:cs typeface="Arial"/>
              </a:rPr>
              <a:t>GIẢI </a:t>
            </a:r>
            <a:r>
              <a:rPr lang="en-US" sz="1600" spc="-5" dirty="0">
                <a:solidFill>
                  <a:srgbClr val="004261"/>
                </a:solidFill>
                <a:latin typeface="Arial"/>
                <a:cs typeface="Arial"/>
              </a:rPr>
              <a:t>THUẬT META-HEURISTIC GIẢI BÀI TOÁN TỐI ĐA HÓA </a:t>
            </a:r>
            <a:r>
              <a:rPr lang="en-US" sz="1600" spc="-5" dirty="0" smtClean="0">
                <a:solidFill>
                  <a:srgbClr val="004261"/>
                </a:solidFill>
                <a:latin typeface="Arial"/>
                <a:cs typeface="Arial"/>
              </a:rPr>
              <a:t>VÙNG </a:t>
            </a:r>
            <a:br>
              <a:rPr lang="en-US" sz="1600" spc="-5" dirty="0" smtClean="0">
                <a:solidFill>
                  <a:srgbClr val="004261"/>
                </a:solidFill>
                <a:latin typeface="Arial"/>
                <a:cs typeface="Arial"/>
              </a:rPr>
            </a:br>
            <a:r>
              <a:rPr lang="en-US" sz="1600" spc="-5" dirty="0" smtClean="0">
                <a:solidFill>
                  <a:srgbClr val="004261"/>
                </a:solidFill>
                <a:latin typeface="Arial"/>
                <a:cs typeface="Arial"/>
              </a:rPr>
              <a:t>BAO </a:t>
            </a:r>
            <a:r>
              <a:rPr lang="en-US" sz="1600" spc="-5" dirty="0">
                <a:solidFill>
                  <a:srgbClr val="004261"/>
                </a:solidFill>
                <a:latin typeface="Arial"/>
                <a:cs typeface="Arial"/>
              </a:rPr>
              <a:t>PHỦ DIỆN TÍCH TRONG MẠNG CẢM BIẾN KHÔNG </a:t>
            </a:r>
            <a:r>
              <a:rPr lang="en-US" sz="1600" spc="-5" dirty="0" smtClean="0">
                <a:solidFill>
                  <a:srgbClr val="004261"/>
                </a:solidFill>
                <a:latin typeface="Arial"/>
                <a:cs typeface="Arial"/>
              </a:rPr>
              <a:t>DÂY</a:t>
            </a:r>
            <a:endParaRPr sz="1600" dirty="0" smtClean="0">
              <a:latin typeface="Arial"/>
              <a:cs typeface="Arial"/>
            </a:endParaRPr>
          </a:p>
          <a:p>
            <a:pPr marL="12700">
              <a:lnSpc>
                <a:spcPct val="100000"/>
              </a:lnSpc>
              <a:spcBef>
                <a:spcPts val="1405"/>
              </a:spcBef>
              <a:tabLst>
                <a:tab pos="6720840" algn="l"/>
              </a:tabLst>
            </a:pPr>
            <a:r>
              <a:rPr sz="2000" b="1" baseline="1984" dirty="0" err="1" smtClean="0">
                <a:solidFill>
                  <a:srgbClr val="004261"/>
                </a:solidFill>
                <a:latin typeface="Arial"/>
                <a:cs typeface="Arial"/>
              </a:rPr>
              <a:t>Sinh</a:t>
            </a:r>
            <a:r>
              <a:rPr sz="2000" b="1" baseline="1984" dirty="0" smtClean="0">
                <a:solidFill>
                  <a:srgbClr val="004261"/>
                </a:solidFill>
                <a:latin typeface="Arial"/>
                <a:cs typeface="Arial"/>
              </a:rPr>
              <a:t> </a:t>
            </a:r>
            <a:r>
              <a:rPr sz="2000" b="1" baseline="1984" dirty="0" err="1">
                <a:solidFill>
                  <a:srgbClr val="004261"/>
                </a:solidFill>
                <a:latin typeface="Arial"/>
                <a:cs typeface="Arial"/>
              </a:rPr>
              <a:t>viên</a:t>
            </a:r>
            <a:r>
              <a:rPr sz="2000" b="1" baseline="1984" dirty="0" smtClean="0">
                <a:solidFill>
                  <a:srgbClr val="004261"/>
                </a:solidFill>
                <a:latin typeface="Arial"/>
                <a:cs typeface="Arial"/>
              </a:rPr>
              <a:t>:</a:t>
            </a:r>
            <a:r>
              <a:rPr lang="en-US" sz="2000" b="1" dirty="0">
                <a:solidFill>
                  <a:srgbClr val="004261"/>
                </a:solidFill>
                <a:latin typeface="Arial"/>
                <a:cs typeface="Arial"/>
              </a:rPr>
              <a:t> </a:t>
            </a:r>
            <a:r>
              <a:rPr lang="en-US" sz="1400" dirty="0" err="1" smtClean="0">
                <a:latin typeface="Arial"/>
                <a:cs typeface="Arial"/>
              </a:rPr>
              <a:t>Nguyễn</a:t>
            </a:r>
            <a:r>
              <a:rPr lang="en-US" sz="1400" dirty="0" smtClean="0">
                <a:latin typeface="Arial"/>
                <a:cs typeface="Arial"/>
              </a:rPr>
              <a:t> </a:t>
            </a:r>
            <a:r>
              <a:rPr lang="en-US" sz="1400" dirty="0" err="1" smtClean="0">
                <a:latin typeface="Arial"/>
                <a:cs typeface="Arial"/>
              </a:rPr>
              <a:t>Hải</a:t>
            </a:r>
            <a:r>
              <a:rPr lang="en-US" sz="1400" dirty="0" smtClean="0">
                <a:latin typeface="Arial"/>
                <a:cs typeface="Arial"/>
              </a:rPr>
              <a:t> Nam, </a:t>
            </a:r>
            <a:r>
              <a:rPr lang="en-US" sz="1400" dirty="0" err="1" smtClean="0">
                <a:latin typeface="Arial"/>
                <a:cs typeface="Arial"/>
              </a:rPr>
              <a:t>Nguyễn</a:t>
            </a:r>
            <a:r>
              <a:rPr lang="en-US" sz="1400" dirty="0" smtClean="0">
                <a:latin typeface="Arial"/>
                <a:cs typeface="Arial"/>
              </a:rPr>
              <a:t> </a:t>
            </a:r>
            <a:r>
              <a:rPr lang="en-US" sz="1400" dirty="0" err="1" smtClean="0">
                <a:latin typeface="Arial"/>
                <a:cs typeface="Arial"/>
              </a:rPr>
              <a:t>Thanh</a:t>
            </a:r>
            <a:r>
              <a:rPr lang="en-US" sz="1400" dirty="0" smtClean="0">
                <a:latin typeface="Arial"/>
                <a:cs typeface="Arial"/>
              </a:rPr>
              <a:t> </a:t>
            </a:r>
            <a:r>
              <a:rPr lang="en-US" sz="1400" dirty="0" err="1" smtClean="0">
                <a:latin typeface="Arial"/>
                <a:cs typeface="Arial"/>
              </a:rPr>
              <a:t>Hải</a:t>
            </a:r>
            <a:r>
              <a:rPr lang="en-US" sz="1400" dirty="0" smtClean="0">
                <a:latin typeface="Arial"/>
                <a:cs typeface="Arial"/>
              </a:rPr>
              <a:t>, La </a:t>
            </a:r>
            <a:r>
              <a:rPr lang="en-US" sz="1400" dirty="0" err="1" smtClean="0">
                <a:latin typeface="Arial"/>
                <a:cs typeface="Arial"/>
              </a:rPr>
              <a:t>Văn</a:t>
            </a:r>
            <a:r>
              <a:rPr lang="en-US" sz="1400" dirty="0" smtClean="0">
                <a:latin typeface="Arial"/>
                <a:cs typeface="Arial"/>
              </a:rPr>
              <a:t> </a:t>
            </a:r>
            <a:r>
              <a:rPr lang="en-US" sz="1400" dirty="0" err="1" smtClean="0">
                <a:latin typeface="Arial"/>
                <a:cs typeface="Arial"/>
              </a:rPr>
              <a:t>Quân</a:t>
            </a:r>
            <a:r>
              <a:rPr sz="2100" spc="-7" baseline="1984" dirty="0">
                <a:solidFill>
                  <a:srgbClr val="231F20"/>
                </a:solidFill>
                <a:latin typeface="Arial"/>
                <a:cs typeface="Arial"/>
              </a:rPr>
              <a:t>	</a:t>
            </a:r>
            <a:endParaRPr sz="1400" dirty="0">
              <a:latin typeface="Arial"/>
              <a:cs typeface="Arial"/>
            </a:endParaRPr>
          </a:p>
          <a:p>
            <a:pPr marL="12700">
              <a:lnSpc>
                <a:spcPct val="100000"/>
              </a:lnSpc>
              <a:spcBef>
                <a:spcPts val="420"/>
              </a:spcBef>
              <a:tabLst>
                <a:tab pos="4919663" algn="l"/>
              </a:tabLst>
            </a:pPr>
            <a:r>
              <a:rPr sz="2100" b="1" baseline="1984" dirty="0">
                <a:solidFill>
                  <a:srgbClr val="004261"/>
                </a:solidFill>
                <a:latin typeface="Arial"/>
                <a:cs typeface="Arial"/>
              </a:rPr>
              <a:t>Giáo viên hướng </a:t>
            </a:r>
            <a:r>
              <a:rPr sz="2100" b="1" baseline="1984" dirty="0" err="1">
                <a:solidFill>
                  <a:srgbClr val="004261"/>
                </a:solidFill>
                <a:latin typeface="Arial"/>
                <a:cs typeface="Arial"/>
              </a:rPr>
              <a:t>dẫn</a:t>
            </a:r>
            <a:r>
              <a:rPr sz="2100" b="1" baseline="1984" dirty="0" smtClean="0">
                <a:solidFill>
                  <a:srgbClr val="004261"/>
                </a:solidFill>
                <a:latin typeface="Arial"/>
                <a:cs typeface="Arial"/>
              </a:rPr>
              <a:t>:</a:t>
            </a:r>
            <a:r>
              <a:rPr lang="en-US" sz="2100" b="1" dirty="0" smtClean="0">
                <a:solidFill>
                  <a:srgbClr val="004261"/>
                </a:solidFill>
                <a:latin typeface="Arial"/>
                <a:cs typeface="Arial"/>
              </a:rPr>
              <a:t> </a:t>
            </a:r>
            <a:r>
              <a:rPr lang="en-US" sz="1400" dirty="0" smtClean="0">
                <a:latin typeface="Arial"/>
                <a:cs typeface="Arial"/>
              </a:rPr>
              <a:t>PGS. TS. </a:t>
            </a:r>
            <a:r>
              <a:rPr lang="en-US" sz="1400" dirty="0" err="1" smtClean="0">
                <a:latin typeface="Arial"/>
                <a:cs typeface="Arial"/>
              </a:rPr>
              <a:t>Huỳnh</a:t>
            </a:r>
            <a:r>
              <a:rPr lang="en-US" sz="1400" dirty="0" smtClean="0">
                <a:latin typeface="Arial"/>
                <a:cs typeface="Arial"/>
              </a:rPr>
              <a:t> </a:t>
            </a:r>
            <a:r>
              <a:rPr lang="en-US" sz="1400" dirty="0" err="1" smtClean="0">
                <a:latin typeface="Arial"/>
                <a:cs typeface="Arial"/>
              </a:rPr>
              <a:t>Thị</a:t>
            </a:r>
            <a:r>
              <a:rPr lang="en-US" sz="1400" dirty="0" smtClean="0">
                <a:latin typeface="Arial"/>
                <a:cs typeface="Arial"/>
              </a:rPr>
              <a:t> </a:t>
            </a:r>
            <a:r>
              <a:rPr lang="en-US" sz="1400" dirty="0" err="1" smtClean="0">
                <a:latin typeface="Arial"/>
                <a:cs typeface="Arial"/>
              </a:rPr>
              <a:t>Thanh</a:t>
            </a:r>
            <a:r>
              <a:rPr lang="en-US" sz="1400" dirty="0" smtClean="0">
                <a:latin typeface="Arial"/>
                <a:cs typeface="Arial"/>
              </a:rPr>
              <a:t> </a:t>
            </a:r>
            <a:r>
              <a:rPr lang="en-US" sz="1400" dirty="0" err="1" smtClean="0">
                <a:latin typeface="Arial"/>
                <a:cs typeface="Arial"/>
              </a:rPr>
              <a:t>Bình</a:t>
            </a:r>
            <a:r>
              <a:rPr sz="2100" spc="-7" baseline="1984" dirty="0">
                <a:solidFill>
                  <a:srgbClr val="231F20"/>
                </a:solidFill>
                <a:latin typeface="Arial"/>
                <a:cs typeface="Arial"/>
              </a:rPr>
              <a:t>	</a:t>
            </a:r>
            <a:r>
              <a:rPr sz="1400" b="1" spc="-10" dirty="0" err="1" smtClean="0">
                <a:solidFill>
                  <a:srgbClr val="004261"/>
                </a:solidFill>
                <a:latin typeface="Arial"/>
                <a:cs typeface="Arial"/>
              </a:rPr>
              <a:t>Viện</a:t>
            </a:r>
            <a:r>
              <a:rPr lang="en-US" sz="1400" b="1" spc="-10" dirty="0" smtClean="0">
                <a:solidFill>
                  <a:srgbClr val="004261"/>
                </a:solidFill>
                <a:latin typeface="Arial"/>
                <a:cs typeface="Arial"/>
              </a:rPr>
              <a:t>: </a:t>
            </a:r>
            <a:r>
              <a:rPr lang="en-US" sz="1400" b="1" dirty="0" err="1" smtClean="0">
                <a:solidFill>
                  <a:srgbClr val="004261"/>
                </a:solidFill>
                <a:latin typeface="Arial"/>
                <a:cs typeface="Arial"/>
              </a:rPr>
              <a:t>Công</a:t>
            </a:r>
            <a:r>
              <a:rPr lang="en-US" sz="1400" b="1" dirty="0" smtClean="0">
                <a:solidFill>
                  <a:srgbClr val="004261"/>
                </a:solidFill>
                <a:latin typeface="Arial"/>
                <a:cs typeface="Arial"/>
              </a:rPr>
              <a:t> </a:t>
            </a:r>
            <a:r>
              <a:rPr lang="en-US" sz="1400" b="1" dirty="0" err="1" smtClean="0">
                <a:solidFill>
                  <a:srgbClr val="004261"/>
                </a:solidFill>
                <a:latin typeface="Arial"/>
                <a:cs typeface="Arial"/>
              </a:rPr>
              <a:t>nghệ</a:t>
            </a:r>
            <a:r>
              <a:rPr lang="en-US" sz="1400" b="1" dirty="0" smtClean="0">
                <a:solidFill>
                  <a:srgbClr val="004261"/>
                </a:solidFill>
                <a:latin typeface="Arial"/>
                <a:cs typeface="Arial"/>
              </a:rPr>
              <a:t> </a:t>
            </a:r>
            <a:r>
              <a:rPr lang="en-US" sz="1400" b="1" dirty="0" err="1" smtClean="0">
                <a:solidFill>
                  <a:srgbClr val="004261"/>
                </a:solidFill>
                <a:latin typeface="Arial"/>
                <a:cs typeface="Arial"/>
              </a:rPr>
              <a:t>Thông</a:t>
            </a:r>
            <a:r>
              <a:rPr lang="en-US" sz="1400" b="1" dirty="0" smtClean="0">
                <a:solidFill>
                  <a:srgbClr val="004261"/>
                </a:solidFill>
                <a:latin typeface="Arial"/>
                <a:cs typeface="Arial"/>
              </a:rPr>
              <a:t> tin </a:t>
            </a:r>
            <a:r>
              <a:rPr lang="en-US" sz="1400" b="1" dirty="0" err="1" smtClean="0">
                <a:solidFill>
                  <a:srgbClr val="004261"/>
                </a:solidFill>
                <a:latin typeface="Arial"/>
                <a:cs typeface="Arial"/>
              </a:rPr>
              <a:t>và</a:t>
            </a:r>
            <a:r>
              <a:rPr lang="en-US" sz="1400" b="1" dirty="0" smtClean="0">
                <a:solidFill>
                  <a:srgbClr val="004261"/>
                </a:solidFill>
                <a:latin typeface="Arial"/>
                <a:cs typeface="Arial"/>
              </a:rPr>
              <a:t> </a:t>
            </a:r>
            <a:r>
              <a:rPr lang="en-US" sz="1400" b="1" dirty="0" err="1" smtClean="0">
                <a:solidFill>
                  <a:srgbClr val="004261"/>
                </a:solidFill>
                <a:latin typeface="Arial"/>
                <a:cs typeface="Arial"/>
              </a:rPr>
              <a:t>Truyền</a:t>
            </a:r>
            <a:r>
              <a:rPr lang="en-US" sz="1400" b="1" dirty="0" smtClean="0">
                <a:solidFill>
                  <a:srgbClr val="004261"/>
                </a:solidFill>
                <a:latin typeface="Arial"/>
                <a:cs typeface="Arial"/>
              </a:rPr>
              <a:t> </a:t>
            </a:r>
            <a:r>
              <a:rPr lang="en-US" sz="1400" b="1" dirty="0" err="1" smtClean="0">
                <a:solidFill>
                  <a:srgbClr val="004261"/>
                </a:solidFill>
                <a:latin typeface="Arial"/>
                <a:cs typeface="Arial"/>
              </a:rPr>
              <a:t>thông</a:t>
            </a:r>
            <a:endParaRPr sz="1400" dirty="0">
              <a:latin typeface="Arial"/>
              <a:cs typeface="Arial"/>
            </a:endParaRPr>
          </a:p>
        </p:txBody>
      </p:sp>
      <p:sp>
        <p:nvSpPr>
          <p:cNvPr id="160" name="object 71"/>
          <p:cNvSpPr/>
          <p:nvPr/>
        </p:nvSpPr>
        <p:spPr>
          <a:xfrm>
            <a:off x="3670300" y="3905250"/>
            <a:ext cx="3390900" cy="4495800"/>
          </a:xfrm>
          <a:custGeom>
            <a:avLst/>
            <a:gdLst/>
            <a:ahLst/>
            <a:cxnLst/>
            <a:rect l="l" t="t" r="r" b="b"/>
            <a:pathLst>
              <a:path w="3390900" h="3580129">
                <a:moveTo>
                  <a:pt x="3390900" y="3579761"/>
                </a:moveTo>
                <a:lnTo>
                  <a:pt x="0" y="3579761"/>
                </a:lnTo>
                <a:lnTo>
                  <a:pt x="0" y="0"/>
                </a:lnTo>
                <a:lnTo>
                  <a:pt x="3390900" y="0"/>
                </a:lnTo>
                <a:lnTo>
                  <a:pt x="3390900" y="3579761"/>
                </a:lnTo>
                <a:close/>
              </a:path>
            </a:pathLst>
          </a:custGeom>
          <a:solidFill>
            <a:srgbClr val="58A0D7"/>
          </a:solidFill>
        </p:spPr>
        <p:txBody>
          <a:bodyPr wrap="square" lIns="0" tIns="0" rIns="0" bIns="0" rtlCol="0"/>
          <a:lstStyle/>
          <a:p>
            <a:pPr>
              <a:lnSpc>
                <a:spcPct val="150000"/>
              </a:lnSpc>
              <a:tabLst>
                <a:tab pos="114300" algn="l"/>
              </a:tabLst>
            </a:pPr>
            <a:r>
              <a:rPr lang="en-US" sz="1600" b="1" dirty="0" smtClean="0">
                <a:solidFill>
                  <a:srgbClr val="004261"/>
                </a:solidFill>
                <a:latin typeface="Arial "/>
                <a:cs typeface="Arial"/>
              </a:rPr>
              <a:t>  </a:t>
            </a:r>
            <a:r>
              <a:rPr lang="en-US" sz="1600" b="1" dirty="0" err="1" smtClean="0">
                <a:solidFill>
                  <a:srgbClr val="004261"/>
                </a:solidFill>
                <a:latin typeface="Arial "/>
                <a:cs typeface="Arial"/>
              </a:rPr>
              <a:t>Phát</a:t>
            </a:r>
            <a:r>
              <a:rPr lang="en-US" sz="1600" b="1" dirty="0" smtClean="0">
                <a:solidFill>
                  <a:srgbClr val="004261"/>
                </a:solidFill>
                <a:latin typeface="Arial "/>
                <a:cs typeface="Arial"/>
              </a:rPr>
              <a:t> biểu </a:t>
            </a:r>
            <a:r>
              <a:rPr lang="en-US" sz="1600" b="1" dirty="0" err="1" smtClean="0">
                <a:solidFill>
                  <a:srgbClr val="004261"/>
                </a:solidFill>
                <a:latin typeface="Arial "/>
                <a:cs typeface="Arial"/>
              </a:rPr>
              <a:t>bài</a:t>
            </a:r>
            <a:r>
              <a:rPr lang="en-US" sz="1600" b="1" dirty="0" smtClean="0">
                <a:solidFill>
                  <a:srgbClr val="004261"/>
                </a:solidFill>
                <a:latin typeface="Arial "/>
                <a:cs typeface="Arial"/>
              </a:rPr>
              <a:t> </a:t>
            </a:r>
            <a:r>
              <a:rPr lang="en-US" sz="1600" b="1" dirty="0" err="1" smtClean="0">
                <a:solidFill>
                  <a:srgbClr val="004261"/>
                </a:solidFill>
                <a:latin typeface="Arial "/>
                <a:cs typeface="Arial"/>
              </a:rPr>
              <a:t>toán</a:t>
            </a:r>
            <a:endParaRPr lang="en-US" sz="1600" b="1" dirty="0" smtClean="0">
              <a:solidFill>
                <a:srgbClr val="004261"/>
              </a:solidFill>
              <a:latin typeface="Arial "/>
              <a:cs typeface="Arial"/>
            </a:endParaRPr>
          </a:p>
          <a:p>
            <a:pPr marL="100965" marR="93980" indent="154305" algn="just"/>
            <a:endParaRPr lang="vi-VN" sz="1200" dirty="0">
              <a:cs typeface="Arial"/>
            </a:endParaRPr>
          </a:p>
          <a:p>
            <a:pPr marL="100965" marR="93980" indent="154305" algn="just">
              <a:lnSpc>
                <a:spcPct val="100000"/>
              </a:lnSpc>
            </a:pPr>
            <a:endParaRPr lang="vi-VN" sz="1200" dirty="0">
              <a:cs typeface="Arial"/>
            </a:endParaRPr>
          </a:p>
          <a:p>
            <a:endParaRPr dirty="0"/>
          </a:p>
        </p:txBody>
      </p:sp>
      <p:pic>
        <p:nvPicPr>
          <p:cNvPr id="7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100" y="7004093"/>
            <a:ext cx="1192606" cy="939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1500" y="6779539"/>
            <a:ext cx="1414493" cy="1164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9566" y="4275774"/>
            <a:ext cx="3195893" cy="3133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802436" y="7410450"/>
            <a:ext cx="3150534" cy="577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9" name="object 80"/>
          <p:cNvSpPr txBox="1"/>
          <p:nvPr/>
        </p:nvSpPr>
        <p:spPr>
          <a:xfrm>
            <a:off x="3783975" y="7986296"/>
            <a:ext cx="3213100" cy="338554"/>
          </a:xfrm>
          <a:prstGeom prst="rect">
            <a:avLst/>
          </a:prstGeom>
        </p:spPr>
        <p:txBody>
          <a:bodyPr vert="horz" wrap="square" lIns="0" tIns="0" rIns="0" bIns="0" rtlCol="0">
            <a:spAutoFit/>
          </a:bodyPr>
          <a:lstStyle/>
          <a:p>
            <a:pPr marL="12700" marR="5080" indent="151765" algn="ctr">
              <a:lnSpc>
                <a:spcPct val="100000"/>
              </a:lnSpc>
            </a:pPr>
            <a:r>
              <a:rPr lang="vi-VN" sz="1100" dirty="0" smtClean="0">
                <a:solidFill>
                  <a:srgbClr val="231F20"/>
                </a:solidFill>
                <a:latin typeface="Arial"/>
                <a:cs typeface="Arial"/>
              </a:rPr>
              <a:t>H</a:t>
            </a:r>
            <a:r>
              <a:rPr lang="en-US" sz="1100" dirty="0" err="1" smtClean="0">
                <a:solidFill>
                  <a:srgbClr val="231F20"/>
                </a:solidFill>
                <a:latin typeface="Arial"/>
                <a:cs typeface="Arial"/>
              </a:rPr>
              <a:t>ình</a:t>
            </a:r>
            <a:r>
              <a:rPr lang="en-US" sz="1100" dirty="0" smtClean="0">
                <a:solidFill>
                  <a:srgbClr val="231F20"/>
                </a:solidFill>
                <a:latin typeface="Arial"/>
                <a:cs typeface="Arial"/>
              </a:rPr>
              <a:t> 2. L</a:t>
            </a:r>
            <a:r>
              <a:rPr lang="vi-VN" sz="1100" dirty="0" smtClean="0">
                <a:solidFill>
                  <a:srgbClr val="231F20"/>
                </a:solidFill>
                <a:latin typeface="Arial"/>
                <a:cs typeface="Arial"/>
              </a:rPr>
              <a:t>ời </a:t>
            </a:r>
            <a:r>
              <a:rPr lang="vi-VN" sz="1100" dirty="0">
                <a:solidFill>
                  <a:srgbClr val="231F20"/>
                </a:solidFill>
                <a:latin typeface="Arial"/>
                <a:cs typeface="Arial"/>
              </a:rPr>
              <a:t>giải </a:t>
            </a:r>
            <a:r>
              <a:rPr lang="en-US" sz="1100" dirty="0" err="1" smtClean="0">
                <a:solidFill>
                  <a:srgbClr val="231F20"/>
                </a:solidFill>
                <a:latin typeface="Arial"/>
                <a:cs typeface="Arial"/>
              </a:rPr>
              <a:t>với</a:t>
            </a:r>
            <a:r>
              <a:rPr lang="vi-VN" sz="1100" dirty="0" smtClean="0">
                <a:solidFill>
                  <a:srgbClr val="231F20"/>
                </a:solidFill>
                <a:latin typeface="Arial"/>
                <a:cs typeface="Arial"/>
              </a:rPr>
              <a:t> </a:t>
            </a:r>
            <a:r>
              <a:rPr lang="vi-VN" sz="1100" i="1" dirty="0" smtClean="0">
                <a:solidFill>
                  <a:srgbClr val="231F20"/>
                </a:solidFill>
                <a:latin typeface="Arial"/>
                <a:cs typeface="Arial"/>
              </a:rPr>
              <a:t>n</a:t>
            </a:r>
            <a:r>
              <a:rPr lang="vi-VN" sz="1100" baseline="-25000" dirty="0" smtClean="0">
                <a:solidFill>
                  <a:srgbClr val="231F20"/>
                </a:solidFill>
                <a:latin typeface="Arial"/>
                <a:cs typeface="Arial"/>
              </a:rPr>
              <a:t>1</a:t>
            </a:r>
            <a:r>
              <a:rPr lang="vi-VN" sz="1100" dirty="0" smtClean="0">
                <a:solidFill>
                  <a:srgbClr val="231F20"/>
                </a:solidFill>
                <a:latin typeface="Arial"/>
                <a:cs typeface="Arial"/>
              </a:rPr>
              <a:t> </a:t>
            </a:r>
            <a:r>
              <a:rPr lang="vi-VN" sz="1100" dirty="0">
                <a:solidFill>
                  <a:srgbClr val="231F20"/>
                </a:solidFill>
                <a:latin typeface="Arial"/>
                <a:cs typeface="Arial"/>
              </a:rPr>
              <a:t>= 2, </a:t>
            </a:r>
            <a:r>
              <a:rPr lang="vi-VN" sz="1100" i="1" dirty="0">
                <a:solidFill>
                  <a:srgbClr val="231F20"/>
                </a:solidFill>
                <a:latin typeface="Arial"/>
                <a:cs typeface="Arial"/>
              </a:rPr>
              <a:t>n</a:t>
            </a:r>
            <a:r>
              <a:rPr lang="vi-VN" sz="1100" baseline="-25000" dirty="0">
                <a:solidFill>
                  <a:srgbClr val="231F20"/>
                </a:solidFill>
                <a:latin typeface="Arial"/>
                <a:cs typeface="Arial"/>
              </a:rPr>
              <a:t>2</a:t>
            </a:r>
            <a:r>
              <a:rPr lang="vi-VN" sz="1100" dirty="0">
                <a:solidFill>
                  <a:srgbClr val="231F20"/>
                </a:solidFill>
                <a:latin typeface="Arial"/>
                <a:cs typeface="Arial"/>
              </a:rPr>
              <a:t> = 4, </a:t>
            </a:r>
            <a:r>
              <a:rPr lang="vi-VN" sz="1100" i="1" dirty="0">
                <a:solidFill>
                  <a:srgbClr val="231F20"/>
                </a:solidFill>
                <a:latin typeface="Arial"/>
                <a:cs typeface="Arial"/>
              </a:rPr>
              <a:t>n</a:t>
            </a:r>
            <a:r>
              <a:rPr lang="vi-VN" sz="1100" baseline="-25000" dirty="0">
                <a:solidFill>
                  <a:srgbClr val="231F20"/>
                </a:solidFill>
                <a:latin typeface="Arial"/>
                <a:cs typeface="Arial"/>
              </a:rPr>
              <a:t>3</a:t>
            </a:r>
            <a:r>
              <a:rPr lang="vi-VN" sz="1100" dirty="0">
                <a:solidFill>
                  <a:srgbClr val="231F20"/>
                </a:solidFill>
                <a:latin typeface="Arial"/>
                <a:cs typeface="Arial"/>
              </a:rPr>
              <a:t> = </a:t>
            </a:r>
            <a:r>
              <a:rPr lang="vi-VN" sz="1100" dirty="0" smtClean="0">
                <a:solidFill>
                  <a:srgbClr val="231F20"/>
                </a:solidFill>
                <a:latin typeface="Arial"/>
                <a:cs typeface="Arial"/>
              </a:rPr>
              <a:t>3</a:t>
            </a:r>
            <a:r>
              <a:rPr lang="en-US" sz="1100" dirty="0" smtClean="0">
                <a:solidFill>
                  <a:srgbClr val="231F20"/>
                </a:solidFill>
                <a:latin typeface="Arial"/>
                <a:cs typeface="Arial"/>
              </a:rPr>
              <a:t> </a:t>
            </a:r>
            <a:r>
              <a:rPr lang="en-US" sz="1100" dirty="0" err="1" smtClean="0">
                <a:solidFill>
                  <a:srgbClr val="231F20"/>
                </a:solidFill>
                <a:latin typeface="Arial"/>
                <a:cs typeface="Arial"/>
              </a:rPr>
              <a:t>cảm</a:t>
            </a:r>
            <a:r>
              <a:rPr lang="en-US" sz="1100" dirty="0" smtClean="0">
                <a:solidFill>
                  <a:srgbClr val="231F20"/>
                </a:solidFill>
                <a:latin typeface="Arial"/>
                <a:cs typeface="Arial"/>
              </a:rPr>
              <a:t> </a:t>
            </a:r>
            <a:r>
              <a:rPr lang="en-US" sz="1100" dirty="0" err="1" smtClean="0">
                <a:solidFill>
                  <a:srgbClr val="231F20"/>
                </a:solidFill>
                <a:latin typeface="Arial"/>
                <a:cs typeface="Arial"/>
              </a:rPr>
              <a:t>biến</a:t>
            </a:r>
            <a:r>
              <a:rPr lang="en-US" sz="1100" dirty="0" smtClean="0">
                <a:solidFill>
                  <a:srgbClr val="231F20"/>
                </a:solidFill>
                <a:latin typeface="Arial"/>
                <a:cs typeface="Arial"/>
              </a:rPr>
              <a:t> </a:t>
            </a:r>
            <a:r>
              <a:rPr lang="en-US" sz="1100" dirty="0" err="1" smtClean="0">
                <a:solidFill>
                  <a:srgbClr val="231F20"/>
                </a:solidFill>
                <a:latin typeface="Arial"/>
                <a:cs typeface="Arial"/>
              </a:rPr>
              <a:t>mỗi</a:t>
            </a:r>
            <a:r>
              <a:rPr lang="en-US" sz="1100" dirty="0" smtClean="0">
                <a:solidFill>
                  <a:srgbClr val="231F20"/>
                </a:solidFill>
                <a:latin typeface="Arial"/>
                <a:cs typeface="Arial"/>
              </a:rPr>
              <a:t> </a:t>
            </a:r>
            <a:r>
              <a:rPr lang="en-US" sz="1100" dirty="0" err="1" smtClean="0">
                <a:solidFill>
                  <a:srgbClr val="231F20"/>
                </a:solidFill>
                <a:latin typeface="Arial"/>
                <a:cs typeface="Arial"/>
              </a:rPr>
              <a:t>loại</a:t>
            </a:r>
            <a:r>
              <a:rPr lang="en-US" sz="1100" dirty="0" smtClean="0">
                <a:solidFill>
                  <a:srgbClr val="231F20"/>
                </a:solidFill>
                <a:latin typeface="Arial"/>
                <a:cs typeface="Arial"/>
              </a:rPr>
              <a:t> </a:t>
            </a:r>
            <a:r>
              <a:rPr lang="en-US" sz="1100" dirty="0" err="1" smtClean="0">
                <a:solidFill>
                  <a:srgbClr val="231F20"/>
                </a:solidFill>
                <a:latin typeface="Arial"/>
                <a:cs typeface="Arial"/>
              </a:rPr>
              <a:t>và</a:t>
            </a:r>
            <a:r>
              <a:rPr lang="en-US" sz="1100" dirty="0" smtClean="0">
                <a:solidFill>
                  <a:srgbClr val="231F20"/>
                </a:solidFill>
                <a:latin typeface="Arial"/>
                <a:cs typeface="Arial"/>
              </a:rPr>
              <a:t> </a:t>
            </a:r>
            <a:r>
              <a:rPr lang="vi-VN" sz="1100" dirty="0" smtClean="0">
                <a:solidFill>
                  <a:srgbClr val="231F20"/>
                </a:solidFill>
                <a:latin typeface="Arial"/>
                <a:cs typeface="Arial"/>
              </a:rPr>
              <a:t>bán </a:t>
            </a:r>
            <a:r>
              <a:rPr lang="vi-VN" sz="1100" dirty="0">
                <a:solidFill>
                  <a:srgbClr val="231F20"/>
                </a:solidFill>
                <a:latin typeface="Arial"/>
                <a:cs typeface="Arial"/>
              </a:rPr>
              <a:t>kính cảm biến </a:t>
            </a:r>
            <a:r>
              <a:rPr lang="en-US" sz="1100" dirty="0" err="1" smtClean="0">
                <a:solidFill>
                  <a:srgbClr val="231F20"/>
                </a:solidFill>
                <a:latin typeface="Arial"/>
                <a:cs typeface="Arial"/>
              </a:rPr>
              <a:t>là</a:t>
            </a:r>
            <a:r>
              <a:rPr lang="en-US" sz="1100" dirty="0" smtClean="0">
                <a:solidFill>
                  <a:srgbClr val="231F20"/>
                </a:solidFill>
                <a:latin typeface="Arial"/>
                <a:cs typeface="Arial"/>
              </a:rPr>
              <a:t> </a:t>
            </a:r>
            <a:r>
              <a:rPr lang="vi-VN" sz="1100" i="1" dirty="0" smtClean="0">
                <a:solidFill>
                  <a:srgbClr val="231F20"/>
                </a:solidFill>
                <a:latin typeface="Arial"/>
                <a:cs typeface="Arial"/>
              </a:rPr>
              <a:t>r</a:t>
            </a:r>
            <a:r>
              <a:rPr lang="vi-VN" sz="1100" baseline="-25000" dirty="0" smtClean="0">
                <a:solidFill>
                  <a:srgbClr val="231F20"/>
                </a:solidFill>
                <a:latin typeface="Arial"/>
                <a:cs typeface="Arial"/>
              </a:rPr>
              <a:t>1</a:t>
            </a:r>
            <a:r>
              <a:rPr lang="vi-VN" sz="1100" dirty="0">
                <a:solidFill>
                  <a:srgbClr val="231F20"/>
                </a:solidFill>
                <a:latin typeface="Arial"/>
                <a:cs typeface="Arial"/>
              </a:rPr>
              <a:t>, </a:t>
            </a:r>
            <a:r>
              <a:rPr lang="vi-VN" sz="1100" i="1" dirty="0">
                <a:solidFill>
                  <a:srgbClr val="231F20"/>
                </a:solidFill>
                <a:latin typeface="Arial"/>
                <a:cs typeface="Arial"/>
              </a:rPr>
              <a:t>r</a:t>
            </a:r>
            <a:r>
              <a:rPr lang="vi-VN" sz="1100" baseline="-25000" dirty="0">
                <a:solidFill>
                  <a:srgbClr val="231F20"/>
                </a:solidFill>
                <a:latin typeface="Arial"/>
                <a:cs typeface="Arial"/>
              </a:rPr>
              <a:t>2</a:t>
            </a:r>
            <a:r>
              <a:rPr lang="vi-VN" sz="1100" dirty="0">
                <a:solidFill>
                  <a:srgbClr val="231F20"/>
                </a:solidFill>
                <a:latin typeface="Arial"/>
                <a:cs typeface="Arial"/>
              </a:rPr>
              <a:t>, </a:t>
            </a:r>
            <a:r>
              <a:rPr lang="vi-VN" sz="1100" i="1" dirty="0" smtClean="0">
                <a:solidFill>
                  <a:srgbClr val="231F20"/>
                </a:solidFill>
                <a:latin typeface="Arial"/>
                <a:cs typeface="Arial"/>
              </a:rPr>
              <a:t>r</a:t>
            </a:r>
            <a:r>
              <a:rPr lang="vi-VN" sz="1100" baseline="-25000" dirty="0" smtClean="0">
                <a:solidFill>
                  <a:srgbClr val="231F20"/>
                </a:solidFill>
                <a:latin typeface="Arial"/>
                <a:cs typeface="Arial"/>
              </a:rPr>
              <a:t>3</a:t>
            </a:r>
            <a:endParaRPr lang="vi-VN" sz="1100" baseline="-25000" dirty="0">
              <a:solidFill>
                <a:srgbClr val="231F20"/>
              </a:solidFill>
              <a:latin typeface="Arial"/>
              <a:cs typeface="Arial"/>
            </a:endParaRPr>
          </a:p>
        </p:txBody>
      </p:sp>
      <p:sp>
        <p:nvSpPr>
          <p:cNvPr id="170" name="object 77"/>
          <p:cNvSpPr txBox="1"/>
          <p:nvPr/>
        </p:nvSpPr>
        <p:spPr>
          <a:xfrm>
            <a:off x="7242175" y="3990924"/>
            <a:ext cx="3209925" cy="246221"/>
          </a:xfrm>
          <a:prstGeom prst="rect">
            <a:avLst/>
          </a:prstGeom>
        </p:spPr>
        <p:txBody>
          <a:bodyPr vert="horz" wrap="square" lIns="0" tIns="0" rIns="0" bIns="0" rtlCol="0">
            <a:spAutoFit/>
          </a:bodyPr>
          <a:lstStyle/>
          <a:p>
            <a:pPr marL="12700">
              <a:lnSpc>
                <a:spcPct val="100000"/>
              </a:lnSpc>
            </a:pPr>
            <a:r>
              <a:rPr lang="en-US" sz="1600" b="1" dirty="0" err="1" smtClean="0">
                <a:solidFill>
                  <a:srgbClr val="004261"/>
                </a:solidFill>
                <a:latin typeface="Arial"/>
                <a:cs typeface="Arial"/>
              </a:rPr>
              <a:t>Giải</a:t>
            </a:r>
            <a:r>
              <a:rPr lang="en-US" sz="1600" b="1" dirty="0" smtClean="0">
                <a:solidFill>
                  <a:srgbClr val="004261"/>
                </a:solidFill>
                <a:latin typeface="Arial"/>
                <a:cs typeface="Arial"/>
              </a:rPr>
              <a:t> </a:t>
            </a:r>
            <a:r>
              <a:rPr lang="en-US" sz="1600" b="1" dirty="0" err="1" smtClean="0">
                <a:solidFill>
                  <a:srgbClr val="004261"/>
                </a:solidFill>
                <a:latin typeface="Arial"/>
                <a:cs typeface="Arial"/>
              </a:rPr>
              <a:t>thuật</a:t>
            </a:r>
            <a:r>
              <a:rPr lang="en-US" sz="1600" b="1" dirty="0" smtClean="0">
                <a:solidFill>
                  <a:srgbClr val="004261"/>
                </a:solidFill>
                <a:latin typeface="Arial"/>
                <a:cs typeface="Arial"/>
              </a:rPr>
              <a:t> </a:t>
            </a:r>
            <a:r>
              <a:rPr lang="en-US" sz="1600" b="1" dirty="0" err="1" smtClean="0">
                <a:solidFill>
                  <a:srgbClr val="004261"/>
                </a:solidFill>
                <a:latin typeface="Arial"/>
                <a:cs typeface="Arial"/>
              </a:rPr>
              <a:t>đề</a:t>
            </a:r>
            <a:r>
              <a:rPr lang="en-US" sz="1600" b="1" dirty="0" smtClean="0">
                <a:solidFill>
                  <a:srgbClr val="004261"/>
                </a:solidFill>
                <a:latin typeface="Arial"/>
                <a:cs typeface="Arial"/>
              </a:rPr>
              <a:t> </a:t>
            </a:r>
            <a:r>
              <a:rPr lang="en-US" sz="1600" b="1" dirty="0" err="1" smtClean="0">
                <a:solidFill>
                  <a:srgbClr val="004261"/>
                </a:solidFill>
                <a:latin typeface="Arial"/>
                <a:cs typeface="Arial"/>
              </a:rPr>
              <a:t>xuất</a:t>
            </a:r>
            <a:endParaRPr sz="1600" dirty="0" smtClean="0">
              <a:latin typeface="Arial"/>
              <a:cs typeface="Arial"/>
            </a:endParaRPr>
          </a:p>
        </p:txBody>
      </p:sp>
      <p:pic>
        <p:nvPicPr>
          <p:cNvPr id="1034" name="Picture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25789" y="5962650"/>
            <a:ext cx="3226311"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 name="object 85"/>
          <p:cNvSpPr txBox="1"/>
          <p:nvPr/>
        </p:nvSpPr>
        <p:spPr>
          <a:xfrm>
            <a:off x="7232496" y="6332448"/>
            <a:ext cx="3209925" cy="738664"/>
          </a:xfrm>
          <a:prstGeom prst="rect">
            <a:avLst/>
          </a:prstGeom>
        </p:spPr>
        <p:txBody>
          <a:bodyPr vert="horz" wrap="square" lIns="0" tIns="0" rIns="0" bIns="0" rtlCol="0">
            <a:spAutoFit/>
          </a:bodyPr>
          <a:lstStyle/>
          <a:p>
            <a:pPr marL="184150" marR="5080" indent="-171450" algn="just">
              <a:lnSpc>
                <a:spcPct val="100000"/>
              </a:lnSpc>
              <a:buFont typeface="Arial" pitchFamily="34" charset="0"/>
              <a:buChar char="•"/>
            </a:pPr>
            <a:r>
              <a:rPr lang="vi-VN" sz="1200" spc="-20" dirty="0">
                <a:solidFill>
                  <a:srgbClr val="231F20"/>
                </a:solidFill>
                <a:latin typeface="Arial"/>
                <a:cs typeface="Arial"/>
              </a:rPr>
              <a:t>Chọn lọc: Hàm </a:t>
            </a:r>
            <a:r>
              <a:rPr lang="vi-VN" sz="1200" i="1" spc="-20" dirty="0">
                <a:solidFill>
                  <a:srgbClr val="231F20"/>
                </a:solidFill>
                <a:latin typeface="Arial"/>
                <a:cs typeface="Arial"/>
              </a:rPr>
              <a:t>P</a:t>
            </a:r>
            <a:r>
              <a:rPr lang="vi-VN" sz="1200" spc="-20" dirty="0">
                <a:solidFill>
                  <a:srgbClr val="231F20"/>
                </a:solidFill>
                <a:latin typeface="Arial"/>
                <a:cs typeface="Arial"/>
              </a:rPr>
              <a:t>(</a:t>
            </a:r>
            <a:r>
              <a:rPr lang="vi-VN" sz="1200" i="1" spc="-20" dirty="0">
                <a:solidFill>
                  <a:srgbClr val="231F20"/>
                </a:solidFill>
                <a:latin typeface="Arial"/>
                <a:cs typeface="Arial"/>
              </a:rPr>
              <a:t>fitness</a:t>
            </a:r>
            <a:r>
              <a:rPr lang="vi-VN" sz="1200" spc="-20" dirty="0">
                <a:solidFill>
                  <a:srgbClr val="231F20"/>
                </a:solidFill>
                <a:latin typeface="Arial"/>
                <a:cs typeface="Arial"/>
              </a:rPr>
              <a:t>(</a:t>
            </a:r>
            <a:r>
              <a:rPr lang="vi-VN" sz="1200" i="1" spc="-20" dirty="0">
                <a:solidFill>
                  <a:srgbClr val="231F20"/>
                </a:solidFill>
                <a:latin typeface="Arial"/>
                <a:cs typeface="Arial"/>
              </a:rPr>
              <a:t>s</a:t>
            </a:r>
            <a:r>
              <a:rPr lang="vi-VN" sz="1200" spc="-20" dirty="0">
                <a:solidFill>
                  <a:srgbClr val="231F20"/>
                </a:solidFill>
                <a:latin typeface="Arial"/>
                <a:cs typeface="Arial"/>
              </a:rPr>
              <a:t>), </a:t>
            </a:r>
            <a:r>
              <a:rPr lang="vi-VN" sz="1200" i="1" spc="-20" dirty="0">
                <a:solidFill>
                  <a:srgbClr val="231F20"/>
                </a:solidFill>
                <a:latin typeface="Arial"/>
                <a:cs typeface="Arial"/>
              </a:rPr>
              <a:t>fitness</a:t>
            </a:r>
            <a:r>
              <a:rPr lang="vi-VN" sz="1200" spc="-20" dirty="0">
                <a:solidFill>
                  <a:srgbClr val="231F20"/>
                </a:solidFill>
                <a:latin typeface="Arial"/>
                <a:cs typeface="Arial"/>
              </a:rPr>
              <a:t>(</a:t>
            </a:r>
            <a:r>
              <a:rPr lang="vi-VN" sz="1200" i="1" spc="-20" dirty="0">
                <a:solidFill>
                  <a:srgbClr val="231F20"/>
                </a:solidFill>
                <a:latin typeface="Arial"/>
                <a:cs typeface="Arial"/>
              </a:rPr>
              <a:t>s</a:t>
            </a:r>
            <a:r>
              <a:rPr lang="vi-VN" sz="1200" spc="-20" dirty="0">
                <a:solidFill>
                  <a:srgbClr val="231F20"/>
                </a:solidFill>
                <a:latin typeface="Arial"/>
                <a:cs typeface="Arial"/>
              </a:rPr>
              <a:t>’), </a:t>
            </a:r>
            <a:r>
              <a:rPr lang="vi-VN" sz="1200" i="1" spc="-20" dirty="0">
                <a:solidFill>
                  <a:srgbClr val="231F20"/>
                </a:solidFill>
                <a:latin typeface="Arial"/>
                <a:cs typeface="Arial"/>
              </a:rPr>
              <a:t>T</a:t>
            </a:r>
            <a:r>
              <a:rPr lang="vi-VN" sz="1200" spc="-20" dirty="0">
                <a:solidFill>
                  <a:srgbClr val="231F20"/>
                </a:solidFill>
                <a:latin typeface="Arial"/>
                <a:cs typeface="Arial"/>
              </a:rPr>
              <a:t>) quyết định việc thay thế lời giải </a:t>
            </a:r>
            <a:r>
              <a:rPr lang="vi-VN" sz="1200" i="1" spc="-20" dirty="0">
                <a:solidFill>
                  <a:srgbClr val="231F20"/>
                </a:solidFill>
                <a:latin typeface="Arial"/>
                <a:cs typeface="Arial"/>
              </a:rPr>
              <a:t>s</a:t>
            </a:r>
            <a:r>
              <a:rPr lang="vi-VN" sz="1200" spc="-20" dirty="0">
                <a:solidFill>
                  <a:srgbClr val="231F20"/>
                </a:solidFill>
                <a:latin typeface="Arial"/>
                <a:cs typeface="Arial"/>
              </a:rPr>
              <a:t> bằng </a:t>
            </a:r>
            <a:r>
              <a:rPr lang="vi-VN" sz="1200" i="1" spc="-20" dirty="0">
                <a:solidFill>
                  <a:srgbClr val="231F20"/>
                </a:solidFill>
                <a:latin typeface="Arial"/>
                <a:cs typeface="Arial"/>
              </a:rPr>
              <a:t>s</a:t>
            </a:r>
            <a:r>
              <a:rPr lang="vi-VN" sz="1200" spc="-20" dirty="0">
                <a:solidFill>
                  <a:srgbClr val="231F20"/>
                </a:solidFill>
                <a:latin typeface="Arial"/>
                <a:cs typeface="Arial"/>
              </a:rPr>
              <a:t>’.</a:t>
            </a:r>
          </a:p>
          <a:p>
            <a:pPr marL="184150" marR="5080" indent="-171450" algn="just">
              <a:lnSpc>
                <a:spcPct val="100000"/>
              </a:lnSpc>
              <a:buFont typeface="Arial" pitchFamily="34" charset="0"/>
              <a:buChar char="•"/>
            </a:pPr>
            <a:r>
              <a:rPr lang="vi-VN" sz="1200" spc="-20" dirty="0">
                <a:solidFill>
                  <a:srgbClr val="231F20"/>
                </a:solidFill>
                <a:latin typeface="Arial"/>
                <a:cs typeface="Arial"/>
              </a:rPr>
              <a:t>Tiến trình làm nguội: nhiệt độ </a:t>
            </a:r>
            <a:r>
              <a:rPr lang="vi-VN" sz="1200" i="1" spc="-20" dirty="0">
                <a:solidFill>
                  <a:srgbClr val="231F20"/>
                </a:solidFill>
                <a:latin typeface="Arial"/>
                <a:cs typeface="Arial"/>
              </a:rPr>
              <a:t>T</a:t>
            </a:r>
            <a:r>
              <a:rPr lang="vi-VN" sz="1200" spc="-20" dirty="0">
                <a:solidFill>
                  <a:srgbClr val="231F20"/>
                </a:solidFill>
                <a:latin typeface="Arial"/>
                <a:cs typeface="Arial"/>
              </a:rPr>
              <a:t> giảm dần theo </a:t>
            </a:r>
            <a:r>
              <a:rPr lang="en-US" sz="1200" i="1" dirty="0">
                <a:latin typeface="Times New Roman" pitchFamily="18" charset="0"/>
                <a:cs typeface="Times New Roman" pitchFamily="18" charset="0"/>
                <a:sym typeface="Symbol"/>
              </a:rPr>
              <a:t></a:t>
            </a:r>
            <a:r>
              <a:rPr lang="vi-VN" sz="1200" spc="-20" dirty="0" smtClean="0">
                <a:solidFill>
                  <a:srgbClr val="231F20"/>
                </a:solidFill>
                <a:latin typeface="Arial"/>
                <a:cs typeface="Arial"/>
              </a:rPr>
              <a:t> </a:t>
            </a:r>
            <a:r>
              <a:rPr lang="vi-VN" sz="1200" spc="-20" dirty="0">
                <a:solidFill>
                  <a:srgbClr val="231F20"/>
                </a:solidFill>
                <a:latin typeface="Arial"/>
                <a:cs typeface="Arial"/>
              </a:rPr>
              <a:t>đến khi đạt giá trị </a:t>
            </a:r>
            <a:r>
              <a:rPr lang="vi-VN" sz="1200" i="1" spc="-20" dirty="0">
                <a:solidFill>
                  <a:srgbClr val="231F20"/>
                </a:solidFill>
                <a:latin typeface="Arial"/>
                <a:cs typeface="Arial"/>
              </a:rPr>
              <a:t>epsilon</a:t>
            </a:r>
            <a:r>
              <a:rPr lang="vi-VN" sz="1200" spc="-20" dirty="0">
                <a:solidFill>
                  <a:srgbClr val="231F20"/>
                </a:solidFill>
                <a:latin typeface="Arial"/>
                <a:cs typeface="Arial"/>
              </a:rPr>
              <a:t> xấp xỉ 0</a:t>
            </a:r>
            <a:r>
              <a:rPr lang="vi-VN" sz="1200" spc="-20" dirty="0" smtClean="0">
                <a:solidFill>
                  <a:srgbClr val="231F20"/>
                </a:solidFill>
                <a:latin typeface="Arial"/>
                <a:cs typeface="Arial"/>
              </a:rPr>
              <a:t>.</a:t>
            </a:r>
            <a:endParaRPr lang="en-US" sz="1200" spc="-20" dirty="0" smtClean="0">
              <a:solidFill>
                <a:srgbClr val="231F20"/>
              </a:solidFill>
              <a:latin typeface="Arial"/>
              <a:cs typeface="Arial"/>
            </a:endParaRPr>
          </a:p>
        </p:txBody>
      </p:sp>
      <p:pic>
        <p:nvPicPr>
          <p:cNvPr id="1073" name="Picture 4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556500" y="7129001"/>
            <a:ext cx="1255952" cy="838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4" name="Picture 5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232900" y="7118350"/>
            <a:ext cx="980295" cy="842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3" name="object 80"/>
          <p:cNvSpPr txBox="1"/>
          <p:nvPr/>
        </p:nvSpPr>
        <p:spPr>
          <a:xfrm>
            <a:off x="7240587" y="8043535"/>
            <a:ext cx="3213100" cy="338554"/>
          </a:xfrm>
          <a:prstGeom prst="rect">
            <a:avLst/>
          </a:prstGeom>
        </p:spPr>
        <p:txBody>
          <a:bodyPr vert="horz" wrap="square" lIns="0" tIns="0" rIns="0" bIns="0" rtlCol="0">
            <a:spAutoFit/>
          </a:bodyPr>
          <a:lstStyle/>
          <a:p>
            <a:pPr marL="12700" marR="5080" indent="151765" algn="ctr">
              <a:lnSpc>
                <a:spcPct val="100000"/>
              </a:lnSpc>
            </a:pPr>
            <a:r>
              <a:rPr lang="vi-VN" sz="1100" dirty="0" smtClean="0">
                <a:solidFill>
                  <a:srgbClr val="231F20"/>
                </a:solidFill>
                <a:latin typeface="Arial"/>
                <a:cs typeface="Arial"/>
              </a:rPr>
              <a:t>H</a:t>
            </a:r>
            <a:r>
              <a:rPr lang="en-US" sz="1100" dirty="0" err="1" smtClean="0">
                <a:solidFill>
                  <a:srgbClr val="231F20"/>
                </a:solidFill>
                <a:latin typeface="Arial"/>
                <a:cs typeface="Arial"/>
              </a:rPr>
              <a:t>ình</a:t>
            </a:r>
            <a:r>
              <a:rPr lang="en-US" sz="1100" dirty="0" smtClean="0">
                <a:solidFill>
                  <a:srgbClr val="231F20"/>
                </a:solidFill>
                <a:latin typeface="Arial"/>
                <a:cs typeface="Arial"/>
              </a:rPr>
              <a:t> 3</a:t>
            </a:r>
            <a:r>
              <a:rPr lang="vi-VN" sz="1100" dirty="0" smtClean="0">
                <a:solidFill>
                  <a:srgbClr val="231F20"/>
                </a:solidFill>
                <a:latin typeface="Arial"/>
                <a:cs typeface="Arial"/>
              </a:rPr>
              <a:t>. </a:t>
            </a:r>
            <a:r>
              <a:rPr lang="vi-VN" sz="1100" dirty="0">
                <a:solidFill>
                  <a:srgbClr val="231F20"/>
                </a:solidFill>
                <a:latin typeface="Arial"/>
                <a:cs typeface="Arial"/>
              </a:rPr>
              <a:t>Hiệu chỉnh vị trí của cảm biến nằm </a:t>
            </a:r>
            <a:r>
              <a:rPr lang="vi-VN" sz="1100" i="1" dirty="0">
                <a:solidFill>
                  <a:srgbClr val="231F20"/>
                </a:solidFill>
                <a:latin typeface="Arial"/>
                <a:cs typeface="Arial"/>
              </a:rPr>
              <a:t>(a) </a:t>
            </a:r>
            <a:r>
              <a:rPr lang="vi-VN" sz="1100" dirty="0">
                <a:solidFill>
                  <a:srgbClr val="231F20"/>
                </a:solidFill>
                <a:latin typeface="Arial"/>
                <a:cs typeface="Arial"/>
              </a:rPr>
              <a:t>ngoài biên hoặc</a:t>
            </a:r>
            <a:r>
              <a:rPr lang="vi-VN" sz="1100" i="1" dirty="0">
                <a:solidFill>
                  <a:srgbClr val="231F20"/>
                </a:solidFill>
                <a:latin typeface="Arial"/>
                <a:cs typeface="Arial"/>
              </a:rPr>
              <a:t> (b) </a:t>
            </a:r>
            <a:r>
              <a:rPr lang="vi-VN" sz="1100" dirty="0">
                <a:solidFill>
                  <a:srgbClr val="231F20"/>
                </a:solidFill>
                <a:latin typeface="Arial"/>
                <a:cs typeface="Arial"/>
              </a:rPr>
              <a:t>trong chướng ngại vật.</a:t>
            </a:r>
          </a:p>
        </p:txBody>
      </p:sp>
      <p:sp>
        <p:nvSpPr>
          <p:cNvPr id="214" name="object 80"/>
          <p:cNvSpPr txBox="1"/>
          <p:nvPr/>
        </p:nvSpPr>
        <p:spPr>
          <a:xfrm>
            <a:off x="7295985" y="7588250"/>
            <a:ext cx="273215" cy="161583"/>
          </a:xfrm>
          <a:prstGeom prst="rect">
            <a:avLst/>
          </a:prstGeom>
        </p:spPr>
        <p:txBody>
          <a:bodyPr vert="horz" wrap="square" lIns="0" tIns="0" rIns="0" bIns="0" rtlCol="0">
            <a:spAutoFit/>
          </a:bodyPr>
          <a:lstStyle/>
          <a:p>
            <a:pPr marL="12700" marR="5080" indent="-12700" algn="ctr">
              <a:lnSpc>
                <a:spcPct val="100000"/>
              </a:lnSpc>
            </a:pPr>
            <a:r>
              <a:rPr lang="en-US" sz="1050" i="1" dirty="0" smtClean="0">
                <a:solidFill>
                  <a:srgbClr val="231F20"/>
                </a:solidFill>
                <a:latin typeface="Arial"/>
                <a:cs typeface="Arial"/>
              </a:rPr>
              <a:t>(a)</a:t>
            </a:r>
            <a:endParaRPr lang="vi-VN" sz="1050" i="1" dirty="0">
              <a:solidFill>
                <a:srgbClr val="231F20"/>
              </a:solidFill>
              <a:latin typeface="Arial"/>
              <a:cs typeface="Arial"/>
            </a:endParaRPr>
          </a:p>
        </p:txBody>
      </p:sp>
      <p:sp>
        <p:nvSpPr>
          <p:cNvPr id="215" name="object 80"/>
          <p:cNvSpPr txBox="1"/>
          <p:nvPr/>
        </p:nvSpPr>
        <p:spPr>
          <a:xfrm>
            <a:off x="8959685" y="7588249"/>
            <a:ext cx="273215" cy="161583"/>
          </a:xfrm>
          <a:prstGeom prst="rect">
            <a:avLst/>
          </a:prstGeom>
        </p:spPr>
        <p:txBody>
          <a:bodyPr vert="horz" wrap="square" lIns="0" tIns="0" rIns="0" bIns="0" rtlCol="0">
            <a:spAutoFit/>
          </a:bodyPr>
          <a:lstStyle/>
          <a:p>
            <a:pPr marL="12700" marR="5080" indent="-12700" algn="ctr">
              <a:lnSpc>
                <a:spcPct val="100000"/>
              </a:lnSpc>
            </a:pPr>
            <a:r>
              <a:rPr lang="en-US" sz="1050" i="1" dirty="0" smtClean="0">
                <a:solidFill>
                  <a:srgbClr val="231F20"/>
                </a:solidFill>
                <a:latin typeface="Arial"/>
                <a:cs typeface="Arial"/>
              </a:rPr>
              <a:t>(b)</a:t>
            </a:r>
            <a:endParaRPr lang="vi-VN" sz="1050" i="1" dirty="0">
              <a:solidFill>
                <a:srgbClr val="231F20"/>
              </a:solidFill>
              <a:latin typeface="Arial"/>
              <a:cs typeface="Arial"/>
            </a:endParaRPr>
          </a:p>
        </p:txBody>
      </p:sp>
      <p:sp>
        <p:nvSpPr>
          <p:cNvPr id="224" name="object 157"/>
          <p:cNvSpPr txBox="1"/>
          <p:nvPr/>
        </p:nvSpPr>
        <p:spPr>
          <a:xfrm>
            <a:off x="289278" y="12439650"/>
            <a:ext cx="4900930" cy="1007584"/>
          </a:xfrm>
          <a:prstGeom prst="rect">
            <a:avLst/>
          </a:prstGeom>
        </p:spPr>
        <p:txBody>
          <a:bodyPr vert="horz" wrap="square" lIns="0" tIns="0" rIns="0" bIns="0" rtlCol="0">
            <a:spAutoFit/>
          </a:bodyPr>
          <a:lstStyle/>
          <a:p>
            <a:pPr marL="12700">
              <a:lnSpc>
                <a:spcPct val="100000"/>
              </a:lnSpc>
            </a:pPr>
            <a:r>
              <a:rPr sz="1600" b="1" dirty="0">
                <a:solidFill>
                  <a:srgbClr val="004261"/>
                </a:solidFill>
                <a:latin typeface="Arial"/>
                <a:cs typeface="Arial"/>
              </a:rPr>
              <a:t>Kiến nghị, hướng phát</a:t>
            </a:r>
            <a:r>
              <a:rPr sz="1600" b="1" spc="-100" dirty="0">
                <a:solidFill>
                  <a:srgbClr val="004261"/>
                </a:solidFill>
                <a:latin typeface="Arial"/>
                <a:cs typeface="Arial"/>
              </a:rPr>
              <a:t> </a:t>
            </a:r>
            <a:r>
              <a:rPr sz="1600" b="1" dirty="0">
                <a:solidFill>
                  <a:srgbClr val="004261"/>
                </a:solidFill>
                <a:latin typeface="Arial"/>
                <a:cs typeface="Arial"/>
              </a:rPr>
              <a:t>triển</a:t>
            </a:r>
            <a:endParaRPr sz="1600" dirty="0">
              <a:latin typeface="Arial"/>
              <a:cs typeface="Arial"/>
            </a:endParaRPr>
          </a:p>
          <a:p>
            <a:pPr marL="12700" marR="5080" indent="199390">
              <a:lnSpc>
                <a:spcPct val="111100"/>
              </a:lnSpc>
              <a:spcBef>
                <a:spcPts val="1120"/>
              </a:spcBef>
              <a:buAutoNum type="arabicPeriod"/>
              <a:tabLst>
                <a:tab pos="386080" algn="l"/>
              </a:tabLst>
            </a:pPr>
            <a:r>
              <a:rPr lang="en-US" sz="1200" spc="10" dirty="0" smtClean="0">
                <a:solidFill>
                  <a:srgbClr val="231F20"/>
                </a:solidFill>
                <a:latin typeface="Arial"/>
                <a:cs typeface="Arial"/>
              </a:rPr>
              <a:t>C</a:t>
            </a:r>
            <a:r>
              <a:rPr lang="vi-VN" sz="1200" spc="10" dirty="0" smtClean="0">
                <a:solidFill>
                  <a:srgbClr val="231F20"/>
                </a:solidFill>
                <a:latin typeface="Arial"/>
                <a:cs typeface="Arial"/>
              </a:rPr>
              <a:t>ải </a:t>
            </a:r>
            <a:r>
              <a:rPr lang="vi-VN" sz="1200" spc="10" dirty="0">
                <a:solidFill>
                  <a:srgbClr val="231F20"/>
                </a:solidFill>
                <a:latin typeface="Arial"/>
                <a:cs typeface="Arial"/>
              </a:rPr>
              <a:t>tiến về mặt giải thuật đối với VFSA và VFGA là khả thi do kết quả đạt được còn tương đối xa cận trên</a:t>
            </a:r>
            <a:r>
              <a:rPr sz="1200" spc="20" dirty="0" smtClean="0">
                <a:solidFill>
                  <a:srgbClr val="231F20"/>
                </a:solidFill>
                <a:latin typeface="Arial"/>
                <a:cs typeface="Arial"/>
              </a:rPr>
              <a:t>.</a:t>
            </a:r>
            <a:endParaRPr sz="1200" dirty="0">
              <a:latin typeface="Arial"/>
              <a:cs typeface="Arial"/>
            </a:endParaRPr>
          </a:p>
          <a:p>
            <a:pPr marL="401320" indent="-184150">
              <a:lnSpc>
                <a:spcPct val="100000"/>
              </a:lnSpc>
              <a:spcBef>
                <a:spcPts val="160"/>
              </a:spcBef>
              <a:buAutoNum type="arabicPeriod"/>
              <a:tabLst>
                <a:tab pos="401955" algn="l"/>
              </a:tabLst>
            </a:pPr>
            <a:r>
              <a:rPr lang="en-US" sz="1200" dirty="0" err="1" smtClean="0">
                <a:solidFill>
                  <a:srgbClr val="231F20"/>
                </a:solidFill>
                <a:latin typeface="Arial"/>
                <a:cs typeface="Arial"/>
              </a:rPr>
              <a:t>Tạo</a:t>
            </a:r>
            <a:r>
              <a:rPr lang="en-US" sz="1200" dirty="0" smtClean="0">
                <a:solidFill>
                  <a:srgbClr val="231F20"/>
                </a:solidFill>
                <a:latin typeface="Arial"/>
                <a:cs typeface="Arial"/>
              </a:rPr>
              <a:t> </a:t>
            </a:r>
            <a:r>
              <a:rPr lang="en-US" sz="1200" dirty="0" err="1" smtClean="0">
                <a:solidFill>
                  <a:srgbClr val="231F20"/>
                </a:solidFill>
                <a:latin typeface="Arial"/>
                <a:cs typeface="Arial"/>
              </a:rPr>
              <a:t>bộ</a:t>
            </a:r>
            <a:r>
              <a:rPr lang="en-US" sz="1200" dirty="0" smtClean="0">
                <a:solidFill>
                  <a:srgbClr val="231F20"/>
                </a:solidFill>
                <a:latin typeface="Arial"/>
                <a:cs typeface="Arial"/>
              </a:rPr>
              <a:t> </a:t>
            </a:r>
            <a:r>
              <a:rPr lang="en-US" sz="1200" dirty="0" err="1" smtClean="0">
                <a:solidFill>
                  <a:srgbClr val="231F20"/>
                </a:solidFill>
                <a:latin typeface="Arial"/>
                <a:cs typeface="Arial"/>
              </a:rPr>
              <a:t>dữ</a:t>
            </a:r>
            <a:r>
              <a:rPr lang="en-US" sz="1200" dirty="0" smtClean="0">
                <a:solidFill>
                  <a:srgbClr val="231F20"/>
                </a:solidFill>
                <a:latin typeface="Arial"/>
                <a:cs typeface="Arial"/>
              </a:rPr>
              <a:t> </a:t>
            </a:r>
            <a:r>
              <a:rPr lang="en-US" sz="1200" dirty="0" err="1" smtClean="0">
                <a:solidFill>
                  <a:srgbClr val="231F20"/>
                </a:solidFill>
                <a:latin typeface="Arial"/>
                <a:cs typeface="Arial"/>
              </a:rPr>
              <a:t>liệu</a:t>
            </a:r>
            <a:r>
              <a:rPr lang="en-US" sz="1200" dirty="0" smtClean="0">
                <a:solidFill>
                  <a:srgbClr val="231F20"/>
                </a:solidFill>
                <a:latin typeface="Arial"/>
                <a:cs typeface="Arial"/>
              </a:rPr>
              <a:t> </a:t>
            </a:r>
            <a:r>
              <a:rPr lang="en-US" sz="1200" dirty="0" err="1" smtClean="0">
                <a:solidFill>
                  <a:srgbClr val="231F20"/>
                </a:solidFill>
                <a:latin typeface="Arial"/>
                <a:cs typeface="Arial"/>
              </a:rPr>
              <a:t>chuẩn</a:t>
            </a:r>
            <a:r>
              <a:rPr lang="en-US" sz="1200" dirty="0" smtClean="0">
                <a:solidFill>
                  <a:srgbClr val="231F20"/>
                </a:solidFill>
                <a:latin typeface="Arial"/>
                <a:cs typeface="Arial"/>
              </a:rPr>
              <a:t> </a:t>
            </a:r>
            <a:r>
              <a:rPr lang="en-US" sz="1200" dirty="0" err="1" smtClean="0">
                <a:solidFill>
                  <a:srgbClr val="231F20"/>
                </a:solidFill>
                <a:latin typeface="Arial"/>
                <a:cs typeface="Arial"/>
              </a:rPr>
              <a:t>về</a:t>
            </a:r>
            <a:r>
              <a:rPr lang="en-US" sz="1200" dirty="0" smtClean="0">
                <a:solidFill>
                  <a:srgbClr val="231F20"/>
                </a:solidFill>
                <a:latin typeface="Arial"/>
                <a:cs typeface="Arial"/>
              </a:rPr>
              <a:t> </a:t>
            </a:r>
            <a:r>
              <a:rPr lang="en-US" sz="1200" dirty="0" err="1" smtClean="0">
                <a:solidFill>
                  <a:srgbClr val="231F20"/>
                </a:solidFill>
                <a:latin typeface="Arial"/>
                <a:cs typeface="Arial"/>
              </a:rPr>
              <a:t>chướng</a:t>
            </a:r>
            <a:r>
              <a:rPr lang="en-US" sz="1200" dirty="0" smtClean="0">
                <a:solidFill>
                  <a:srgbClr val="231F20"/>
                </a:solidFill>
                <a:latin typeface="Arial"/>
                <a:cs typeface="Arial"/>
              </a:rPr>
              <a:t> </a:t>
            </a:r>
            <a:r>
              <a:rPr lang="en-US" sz="1200" dirty="0" err="1" smtClean="0">
                <a:solidFill>
                  <a:srgbClr val="231F20"/>
                </a:solidFill>
                <a:latin typeface="Arial"/>
                <a:cs typeface="Arial"/>
              </a:rPr>
              <a:t>ngại</a:t>
            </a:r>
            <a:r>
              <a:rPr lang="en-US" sz="1200" dirty="0" smtClean="0">
                <a:solidFill>
                  <a:srgbClr val="231F20"/>
                </a:solidFill>
                <a:latin typeface="Arial"/>
                <a:cs typeface="Arial"/>
              </a:rPr>
              <a:t> </a:t>
            </a:r>
            <a:r>
              <a:rPr lang="en-US" sz="1200" dirty="0" err="1" smtClean="0">
                <a:solidFill>
                  <a:srgbClr val="231F20"/>
                </a:solidFill>
                <a:latin typeface="Arial"/>
                <a:cs typeface="Arial"/>
              </a:rPr>
              <a:t>vật</a:t>
            </a:r>
            <a:r>
              <a:rPr lang="en-US" sz="1200" dirty="0" smtClean="0">
                <a:solidFill>
                  <a:srgbClr val="231F20"/>
                </a:solidFill>
                <a:latin typeface="Arial"/>
                <a:cs typeface="Arial"/>
              </a:rPr>
              <a:t> </a:t>
            </a:r>
            <a:r>
              <a:rPr lang="en-US" sz="1200" dirty="0" err="1" smtClean="0">
                <a:solidFill>
                  <a:srgbClr val="231F20"/>
                </a:solidFill>
                <a:latin typeface="Arial"/>
                <a:cs typeface="Arial"/>
              </a:rPr>
              <a:t>để</a:t>
            </a:r>
            <a:r>
              <a:rPr lang="en-US" sz="1200" dirty="0" smtClean="0">
                <a:solidFill>
                  <a:srgbClr val="231F20"/>
                </a:solidFill>
                <a:latin typeface="Arial"/>
                <a:cs typeface="Arial"/>
              </a:rPr>
              <a:t> </a:t>
            </a:r>
            <a:r>
              <a:rPr lang="en-US" sz="1200" dirty="0" err="1" smtClean="0">
                <a:solidFill>
                  <a:srgbClr val="231F20"/>
                </a:solidFill>
                <a:latin typeface="Arial"/>
                <a:cs typeface="Arial"/>
              </a:rPr>
              <a:t>dễ</a:t>
            </a:r>
            <a:r>
              <a:rPr lang="en-US" sz="1200" dirty="0" smtClean="0">
                <a:solidFill>
                  <a:srgbClr val="231F20"/>
                </a:solidFill>
                <a:latin typeface="Arial"/>
                <a:cs typeface="Arial"/>
              </a:rPr>
              <a:t> </a:t>
            </a:r>
            <a:r>
              <a:rPr lang="en-US" sz="1200" dirty="0" err="1" smtClean="0">
                <a:solidFill>
                  <a:srgbClr val="231F20"/>
                </a:solidFill>
                <a:latin typeface="Arial"/>
                <a:cs typeface="Arial"/>
              </a:rPr>
              <a:t>đối</a:t>
            </a:r>
            <a:r>
              <a:rPr lang="en-US" sz="1200" dirty="0" smtClean="0">
                <a:solidFill>
                  <a:srgbClr val="231F20"/>
                </a:solidFill>
                <a:latin typeface="Arial"/>
                <a:cs typeface="Arial"/>
              </a:rPr>
              <a:t> </a:t>
            </a:r>
            <a:r>
              <a:rPr lang="en-US" sz="1200" dirty="0" err="1" smtClean="0">
                <a:solidFill>
                  <a:srgbClr val="231F20"/>
                </a:solidFill>
                <a:latin typeface="Arial"/>
                <a:cs typeface="Arial"/>
              </a:rPr>
              <a:t>chiếu</a:t>
            </a:r>
            <a:r>
              <a:rPr lang="en-US" sz="1200" dirty="0" smtClean="0">
                <a:solidFill>
                  <a:srgbClr val="231F20"/>
                </a:solidFill>
                <a:latin typeface="Arial"/>
                <a:cs typeface="Arial"/>
              </a:rPr>
              <a:t> so </a:t>
            </a:r>
            <a:r>
              <a:rPr lang="en-US" sz="1200" dirty="0" err="1" smtClean="0">
                <a:solidFill>
                  <a:srgbClr val="231F20"/>
                </a:solidFill>
                <a:latin typeface="Arial"/>
                <a:cs typeface="Arial"/>
              </a:rPr>
              <a:t>sánh</a:t>
            </a:r>
            <a:endParaRPr sz="1200" dirty="0">
              <a:latin typeface="Arial"/>
              <a:cs typeface="Arial"/>
            </a:endParaRPr>
          </a:p>
        </p:txBody>
      </p:sp>
      <p:sp>
        <p:nvSpPr>
          <p:cNvPr id="225" name="object 158"/>
          <p:cNvSpPr txBox="1"/>
          <p:nvPr/>
        </p:nvSpPr>
        <p:spPr>
          <a:xfrm>
            <a:off x="5517451" y="12439650"/>
            <a:ext cx="4888230" cy="1707006"/>
          </a:xfrm>
          <a:prstGeom prst="rect">
            <a:avLst/>
          </a:prstGeom>
        </p:spPr>
        <p:txBody>
          <a:bodyPr vert="horz" wrap="square" lIns="0" tIns="0" rIns="0" bIns="0" rtlCol="0">
            <a:spAutoFit/>
          </a:bodyPr>
          <a:lstStyle/>
          <a:p>
            <a:pPr marL="12700">
              <a:lnSpc>
                <a:spcPct val="100000"/>
              </a:lnSpc>
            </a:pPr>
            <a:r>
              <a:rPr sz="1600" b="1" dirty="0">
                <a:solidFill>
                  <a:srgbClr val="004261"/>
                </a:solidFill>
                <a:latin typeface="Arial"/>
                <a:cs typeface="Arial"/>
              </a:rPr>
              <a:t>Tài liệu tham</a:t>
            </a:r>
            <a:r>
              <a:rPr sz="1600" b="1" spc="-100" dirty="0">
                <a:solidFill>
                  <a:srgbClr val="004261"/>
                </a:solidFill>
                <a:latin typeface="Arial"/>
                <a:cs typeface="Arial"/>
              </a:rPr>
              <a:t> </a:t>
            </a:r>
            <a:r>
              <a:rPr sz="1600" b="1" dirty="0">
                <a:solidFill>
                  <a:srgbClr val="004261"/>
                </a:solidFill>
                <a:latin typeface="Arial"/>
                <a:cs typeface="Arial"/>
              </a:rPr>
              <a:t>khảo</a:t>
            </a:r>
            <a:endParaRPr sz="1600" dirty="0">
              <a:latin typeface="Arial"/>
              <a:cs typeface="Arial"/>
            </a:endParaRPr>
          </a:p>
          <a:p>
            <a:pPr marL="12700" marR="5080" indent="126364">
              <a:lnSpc>
                <a:spcPct val="111100"/>
              </a:lnSpc>
              <a:spcBef>
                <a:spcPts val="919"/>
              </a:spcBef>
              <a:buAutoNum type="arabicPeriod"/>
              <a:tabLst>
                <a:tab pos="314960" algn="l"/>
              </a:tabLst>
            </a:pPr>
            <a:r>
              <a:rPr lang="en-US" sz="1200" spc="-10" dirty="0" err="1">
                <a:latin typeface="Arial"/>
                <a:cs typeface="Arial"/>
              </a:rPr>
              <a:t>Yourim</a:t>
            </a:r>
            <a:r>
              <a:rPr lang="en-US" sz="1200" spc="-10" dirty="0">
                <a:latin typeface="Arial"/>
                <a:cs typeface="Arial"/>
              </a:rPr>
              <a:t> Yoon, Yong-</a:t>
            </a:r>
            <a:r>
              <a:rPr lang="en-US" sz="1200" spc="-10" dirty="0" err="1">
                <a:latin typeface="Arial"/>
                <a:cs typeface="Arial"/>
              </a:rPr>
              <a:t>Huyk</a:t>
            </a:r>
            <a:r>
              <a:rPr lang="en-US" sz="1200" spc="-10" dirty="0">
                <a:latin typeface="Arial"/>
                <a:cs typeface="Arial"/>
              </a:rPr>
              <a:t> Kim, “An Efficient Genetic Algorithm for Maximum Coverage Deployment in Wireless Sensor Networks,” Cybernetics, IEEE Transactions, vol. 43, pp. 1473-1783, 2013.</a:t>
            </a:r>
          </a:p>
          <a:p>
            <a:pPr marL="12700" marR="5080" indent="126364">
              <a:lnSpc>
                <a:spcPct val="111100"/>
              </a:lnSpc>
              <a:spcBef>
                <a:spcPts val="919"/>
              </a:spcBef>
              <a:buAutoNum type="arabicPeriod"/>
              <a:tabLst>
                <a:tab pos="314960" algn="l"/>
              </a:tabLst>
            </a:pPr>
            <a:r>
              <a:rPr lang="en-US" sz="1200" spc="-10" dirty="0" err="1">
                <a:latin typeface="Arial"/>
                <a:cs typeface="Arial"/>
              </a:rPr>
              <a:t>Dinh</a:t>
            </a:r>
            <a:r>
              <a:rPr lang="en-US" sz="1200" spc="-10" dirty="0">
                <a:latin typeface="Arial"/>
                <a:cs typeface="Arial"/>
              </a:rPr>
              <a:t> </a:t>
            </a:r>
            <a:r>
              <a:rPr lang="en-US" sz="1200" spc="-10" dirty="0" err="1">
                <a:latin typeface="Arial"/>
                <a:cs typeface="Arial"/>
              </a:rPr>
              <a:t>Thi</a:t>
            </a:r>
            <a:r>
              <a:rPr lang="en-US" sz="1200" spc="-10" dirty="0">
                <a:latin typeface="Arial"/>
                <a:cs typeface="Arial"/>
              </a:rPr>
              <a:t> Ha Ly, Nguyen </a:t>
            </a:r>
            <a:r>
              <a:rPr lang="en-US" sz="1200" spc="-10" dirty="0" err="1">
                <a:latin typeface="Arial"/>
                <a:cs typeface="Arial"/>
              </a:rPr>
              <a:t>Thi</a:t>
            </a:r>
            <a:r>
              <a:rPr lang="en-US" sz="1200" spc="-10" dirty="0">
                <a:latin typeface="Arial"/>
                <a:cs typeface="Arial"/>
              </a:rPr>
              <a:t> </a:t>
            </a:r>
            <a:r>
              <a:rPr lang="en-US" sz="1200" spc="-10" dirty="0" err="1">
                <a:latin typeface="Arial"/>
                <a:cs typeface="Arial"/>
              </a:rPr>
              <a:t>Hanh</a:t>
            </a:r>
            <a:r>
              <a:rPr lang="en-US" sz="1200" spc="-10" dirty="0">
                <a:latin typeface="Arial"/>
                <a:cs typeface="Arial"/>
              </a:rPr>
              <a:t>, Huynh </a:t>
            </a:r>
            <a:r>
              <a:rPr lang="en-US" sz="1200" spc="-10" dirty="0" err="1">
                <a:latin typeface="Arial"/>
                <a:cs typeface="Arial"/>
              </a:rPr>
              <a:t>Thi</a:t>
            </a:r>
            <a:r>
              <a:rPr lang="en-US" sz="1200" spc="-10" dirty="0">
                <a:latin typeface="Arial"/>
                <a:cs typeface="Arial"/>
              </a:rPr>
              <a:t> </a:t>
            </a:r>
            <a:r>
              <a:rPr lang="en-US" sz="1200" spc="-10" dirty="0" err="1">
                <a:latin typeface="Arial"/>
                <a:cs typeface="Arial"/>
              </a:rPr>
              <a:t>Thanh</a:t>
            </a:r>
            <a:r>
              <a:rPr lang="en-US" sz="1200" spc="-10" dirty="0">
                <a:latin typeface="Arial"/>
                <a:cs typeface="Arial"/>
              </a:rPr>
              <a:t> </a:t>
            </a:r>
            <a:r>
              <a:rPr lang="en-US" sz="1200" spc="-10" dirty="0" err="1">
                <a:latin typeface="Arial"/>
                <a:cs typeface="Arial"/>
              </a:rPr>
              <a:t>Binh</a:t>
            </a:r>
            <a:r>
              <a:rPr lang="en-US" sz="1200" spc="-10" dirty="0">
                <a:latin typeface="Arial"/>
                <a:cs typeface="Arial"/>
              </a:rPr>
              <a:t>, Nguyen </a:t>
            </a:r>
            <a:r>
              <a:rPr lang="en-US" sz="1200" spc="-10" dirty="0" err="1">
                <a:latin typeface="Arial"/>
                <a:cs typeface="Arial"/>
              </a:rPr>
              <a:t>Duc</a:t>
            </a:r>
            <a:r>
              <a:rPr lang="en-US" sz="1200" spc="-10" dirty="0">
                <a:latin typeface="Arial"/>
                <a:cs typeface="Arial"/>
              </a:rPr>
              <a:t> </a:t>
            </a:r>
            <a:r>
              <a:rPr lang="en-US" sz="1200" spc="-10" dirty="0" err="1">
                <a:latin typeface="Arial"/>
                <a:cs typeface="Arial"/>
              </a:rPr>
              <a:t>Nghia</a:t>
            </a:r>
            <a:r>
              <a:rPr lang="en-US" sz="1200" spc="-10" dirty="0">
                <a:latin typeface="Arial"/>
                <a:cs typeface="Arial"/>
              </a:rPr>
              <a:t>, “An Improved Genetic Algorithm for Maximizing Area Coverage in Wireless Sensor Networks,” </a:t>
            </a:r>
            <a:r>
              <a:rPr lang="en-US" sz="1200" spc="-10" dirty="0" err="1">
                <a:latin typeface="Arial"/>
                <a:cs typeface="Arial"/>
              </a:rPr>
              <a:t>SoICT</a:t>
            </a:r>
            <a:r>
              <a:rPr lang="en-US" sz="1200" spc="-10" dirty="0">
                <a:latin typeface="Arial"/>
                <a:cs typeface="Arial"/>
              </a:rPr>
              <a:t> conference, pp. 61-66, 2015</a:t>
            </a:r>
            <a:r>
              <a:rPr lang="en-US" sz="1200" spc="-10" dirty="0" smtClean="0">
                <a:latin typeface="Arial"/>
                <a:cs typeface="Arial"/>
              </a:rPr>
              <a:t>.</a:t>
            </a:r>
            <a:endParaRPr sz="1200" spc="-10" dirty="0">
              <a:latin typeface="Arial"/>
              <a:cs typeface="Arial"/>
            </a:endParaRPr>
          </a:p>
        </p:txBody>
      </p:sp>
      <p:pic>
        <p:nvPicPr>
          <p:cNvPr id="227" name="Picture 2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71592" y="8936265"/>
            <a:ext cx="2182865" cy="2374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2" name="Picture 5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27296" y="8921751"/>
            <a:ext cx="957191" cy="2865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1" name="object 155"/>
          <p:cNvSpPr txBox="1"/>
          <p:nvPr/>
        </p:nvSpPr>
        <p:spPr>
          <a:xfrm>
            <a:off x="3911966" y="11830050"/>
            <a:ext cx="3187334" cy="184666"/>
          </a:xfrm>
          <a:prstGeom prst="rect">
            <a:avLst/>
          </a:prstGeom>
        </p:spPr>
        <p:txBody>
          <a:bodyPr vert="horz" wrap="square" lIns="0" tIns="0" rIns="0" bIns="0" rtlCol="0">
            <a:spAutoFit/>
          </a:bodyPr>
          <a:lstStyle/>
          <a:p>
            <a:pPr marL="12700" algn="ctr">
              <a:lnSpc>
                <a:spcPct val="100000"/>
              </a:lnSpc>
            </a:pPr>
            <a:r>
              <a:rPr sz="1200" dirty="0" err="1" smtClean="0">
                <a:solidFill>
                  <a:srgbClr val="231F20"/>
                </a:solidFill>
                <a:latin typeface="Arial"/>
                <a:cs typeface="Arial"/>
              </a:rPr>
              <a:t>Hình</a:t>
            </a:r>
            <a:r>
              <a:rPr sz="1200" dirty="0" smtClean="0">
                <a:solidFill>
                  <a:srgbClr val="231F20"/>
                </a:solidFill>
                <a:latin typeface="Arial"/>
                <a:cs typeface="Arial"/>
              </a:rPr>
              <a:t> </a:t>
            </a:r>
            <a:r>
              <a:rPr lang="en-US" sz="1200" dirty="0" smtClean="0">
                <a:solidFill>
                  <a:srgbClr val="231F20"/>
                </a:solidFill>
                <a:latin typeface="Arial"/>
                <a:cs typeface="Arial"/>
              </a:rPr>
              <a:t>5. </a:t>
            </a:r>
            <a:r>
              <a:rPr lang="en-US" sz="1200" dirty="0" err="1" smtClean="0">
                <a:solidFill>
                  <a:srgbClr val="231F20"/>
                </a:solidFill>
                <a:latin typeface="Arial"/>
                <a:cs typeface="Arial"/>
              </a:rPr>
              <a:t>Một</a:t>
            </a:r>
            <a:r>
              <a:rPr lang="en-US" sz="1200" dirty="0" smtClean="0">
                <a:solidFill>
                  <a:srgbClr val="231F20"/>
                </a:solidFill>
                <a:latin typeface="Arial"/>
                <a:cs typeface="Arial"/>
              </a:rPr>
              <a:t> </a:t>
            </a:r>
            <a:r>
              <a:rPr lang="en-US" sz="1200" dirty="0" err="1" smtClean="0">
                <a:solidFill>
                  <a:srgbClr val="231F20"/>
                </a:solidFill>
                <a:latin typeface="Arial"/>
                <a:cs typeface="Arial"/>
              </a:rPr>
              <a:t>số</a:t>
            </a:r>
            <a:r>
              <a:rPr lang="en-US" sz="1200" dirty="0" smtClean="0">
                <a:solidFill>
                  <a:srgbClr val="231F20"/>
                </a:solidFill>
                <a:latin typeface="Arial"/>
                <a:cs typeface="Arial"/>
              </a:rPr>
              <a:t> </a:t>
            </a:r>
            <a:r>
              <a:rPr lang="en-US" sz="1200" dirty="0" err="1" smtClean="0">
                <a:solidFill>
                  <a:srgbClr val="231F20"/>
                </a:solidFill>
                <a:latin typeface="Arial"/>
                <a:cs typeface="Arial"/>
              </a:rPr>
              <a:t>bộ</a:t>
            </a:r>
            <a:r>
              <a:rPr lang="en-US" sz="1200" dirty="0" smtClean="0">
                <a:solidFill>
                  <a:srgbClr val="231F20"/>
                </a:solidFill>
                <a:latin typeface="Arial"/>
                <a:cs typeface="Arial"/>
              </a:rPr>
              <a:t> </a:t>
            </a:r>
            <a:r>
              <a:rPr lang="en-US" sz="1200" dirty="0" err="1" smtClean="0">
                <a:solidFill>
                  <a:srgbClr val="231F20"/>
                </a:solidFill>
                <a:latin typeface="Arial"/>
                <a:cs typeface="Arial"/>
              </a:rPr>
              <a:t>dữ</a:t>
            </a:r>
            <a:r>
              <a:rPr lang="en-US" sz="1200" dirty="0" smtClean="0">
                <a:solidFill>
                  <a:srgbClr val="231F20"/>
                </a:solidFill>
                <a:latin typeface="Arial"/>
                <a:cs typeface="Arial"/>
              </a:rPr>
              <a:t> </a:t>
            </a:r>
            <a:r>
              <a:rPr lang="en-US" sz="1200" dirty="0" err="1" smtClean="0">
                <a:solidFill>
                  <a:srgbClr val="231F20"/>
                </a:solidFill>
                <a:latin typeface="Arial"/>
                <a:cs typeface="Arial"/>
              </a:rPr>
              <a:t>liệu</a:t>
            </a:r>
            <a:r>
              <a:rPr lang="en-US" sz="1200" dirty="0" smtClean="0">
                <a:solidFill>
                  <a:srgbClr val="231F20"/>
                </a:solidFill>
                <a:latin typeface="Arial"/>
                <a:cs typeface="Arial"/>
              </a:rPr>
              <a:t> </a:t>
            </a:r>
            <a:r>
              <a:rPr lang="en-US" sz="1200" dirty="0" err="1" smtClean="0">
                <a:solidFill>
                  <a:srgbClr val="231F20"/>
                </a:solidFill>
                <a:latin typeface="Arial"/>
                <a:cs typeface="Arial"/>
              </a:rPr>
              <a:t>chướng</a:t>
            </a:r>
            <a:r>
              <a:rPr lang="en-US" sz="1200" dirty="0" smtClean="0">
                <a:solidFill>
                  <a:srgbClr val="231F20"/>
                </a:solidFill>
                <a:latin typeface="Arial"/>
                <a:cs typeface="Arial"/>
              </a:rPr>
              <a:t> </a:t>
            </a:r>
            <a:r>
              <a:rPr lang="en-US" sz="1200" dirty="0" err="1" smtClean="0">
                <a:solidFill>
                  <a:srgbClr val="231F20"/>
                </a:solidFill>
                <a:latin typeface="Arial"/>
                <a:cs typeface="Arial"/>
              </a:rPr>
              <a:t>ngại</a:t>
            </a:r>
            <a:r>
              <a:rPr lang="en-US" sz="1200" dirty="0" smtClean="0">
                <a:solidFill>
                  <a:srgbClr val="231F20"/>
                </a:solidFill>
                <a:latin typeface="Arial"/>
                <a:cs typeface="Arial"/>
              </a:rPr>
              <a:t> </a:t>
            </a:r>
            <a:r>
              <a:rPr lang="en-US" sz="1200" dirty="0" err="1" smtClean="0">
                <a:solidFill>
                  <a:srgbClr val="231F20"/>
                </a:solidFill>
                <a:latin typeface="Arial"/>
                <a:cs typeface="Arial"/>
              </a:rPr>
              <a:t>vật</a:t>
            </a:r>
            <a:endParaRPr sz="1200" dirty="0">
              <a:latin typeface="Arial"/>
              <a:cs typeface="Arial"/>
            </a:endParaRPr>
          </a:p>
        </p:txBody>
      </p:sp>
      <p:pic>
        <p:nvPicPr>
          <p:cNvPr id="1083" name="Picture 59"/>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781682" y="8951007"/>
            <a:ext cx="2136953" cy="1050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7" name="Picture 6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09323" y="10377475"/>
            <a:ext cx="2476291" cy="171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Picture 10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460458" y="264200"/>
            <a:ext cx="699483" cy="1050250"/>
          </a:xfrm>
          <a:prstGeom prst="rect">
            <a:avLst/>
          </a:prstGeom>
        </p:spPr>
      </p:pic>
      <p:pic>
        <p:nvPicPr>
          <p:cNvPr id="107" name="Picture 10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63415" y="198251"/>
            <a:ext cx="797285" cy="111619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TotalTime>
  <Words>719</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vt:lpstr>
      <vt:lpstr>Lucida Sans</vt:lpstr>
      <vt:lpstr>Symbol</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SVNCKH</dc:title>
  <dc:creator>Administrator</dc:creator>
  <cp:lastModifiedBy>dinhviettu134@outlook.com</cp:lastModifiedBy>
  <cp:revision>30</cp:revision>
  <dcterms:created xsi:type="dcterms:W3CDTF">2016-05-10T09:15:57Z</dcterms:created>
  <dcterms:modified xsi:type="dcterms:W3CDTF">2017-04-06T15:11:04Z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2016-05-10T00:00:00Z</vt:filetime>
  </property>
  <property fmtid="{D5CDD505-2E9C-101B-9397-08002B2CF9AE}" pid="3" name="Creator">
    <vt:lpwstr>Adobe Illustrator CS6 (Windows)</vt:lpwstr>
  </property>
  <property fmtid="{D5CDD505-2E9C-101B-9397-08002B2CF9AE}" pid="4" name="LastSaved">
    <vt:filetime>2016-05-10T00:00:00Z</vt:filetime>
  </property>
</Properties>
</file>