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6"/>
  </p:notesMasterIdLst>
  <p:handoutMasterIdLst>
    <p:handoutMasterId r:id="rId7"/>
  </p:handoutMasterIdLst>
  <p:sldIdLst>
    <p:sldId id="332" r:id="rId2"/>
    <p:sldId id="281" r:id="rId3"/>
    <p:sldId id="333" r:id="rId4"/>
    <p:sldId id="334" r:id="rId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4FB6626-C734-4643-883F-F75FD5E7FF38}">
          <p14:sldIdLst>
            <p14:sldId id="332"/>
            <p14:sldId id="281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4C56D-F37B-8A93-8258-4BF24177998C}" v="17" dt="2020-04-21T01:07:19.938"/>
    <p1510:client id="{911AC38F-A83B-4353-B036-3C5696465EEF}" v="1" dt="2020-12-02T05:18:45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86025"/>
  </p:normalViewPr>
  <p:slideViewPr>
    <p:cSldViewPr snapToGrid="0">
      <p:cViewPr varScale="1">
        <p:scale>
          <a:sx n="80" d="100"/>
          <a:sy n="80" d="100"/>
        </p:scale>
        <p:origin x="36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0"/>
    </p:cViewPr>
  </p:sorterViewPr>
  <p:notesViewPr>
    <p:cSldViewPr snapToGrid="0">
      <p:cViewPr varScale="1">
        <p:scale>
          <a:sx n="51" d="100"/>
          <a:sy n="51" d="100"/>
        </p:scale>
        <p:origin x="49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410331-ADC4-45F3-B18A-E6E6D0BE6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C934A-C689-4AB5-91AC-26334DCC29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32D8A-153C-4A78-9957-9B65FF7A7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039BF8-3482-44F0-9169-B432E3D4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DB7ED1-0600-1F40-8956-2715D51D19E5}" type="datetimeFigureOut">
              <a:t>4/11/2022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25D23A-3FEF-2647-B5B3-FFFAB2467DC9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14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4CE53-AA7E-4080-98C4-92D6DB7C728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5D23A-3FEF-2647-B5B3-FFFAB2467D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7B65-1EFA-4A48-A262-7769AC42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4E7D4-E08E-D147-A1BB-7D2FDDBC4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933B-48F7-3340-89DB-96C4952025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3D85-A1E9-7B40-AE19-E0A319A6C6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10CA855-B99E-2C41-B1B3-D4E4FDBB0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C1507-D766-4753-9928-5139C79D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5B5EA-808E-4A1C-9450-33374F7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6A3B2-DD1E-4AC6-97D5-35B86031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5EB9A-FA89-481E-B03C-21809111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A67F7-B81F-448E-8FE3-7CE1FFC5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84D60-FB76-464A-A1B4-26E2455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3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E036D-6CA9-4752-878A-96D1C137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26CC8-6B90-4954-8A37-08261E5F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6F86F-CE41-48A4-B0DC-E103A94F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CA6E-6066-412E-AA71-2B40AEB5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E847-C332-4DF5-8E47-D083F907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E8A3-344B-40B9-B94C-0CD70552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C86AD-207A-49B3-8B85-C20B3E1D1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12352-2C1C-4D23-8513-989FBB4A2D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2BEA7-CAC5-4B44-BFE2-44C65C4F93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EA2BD63-4872-BD4D-AE01-BE4EC6F42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904BC-4714-3E40-82A4-7E85F5F67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7B82-23CB-C244-B5CE-6519B82EA1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13D6-3182-BA42-A040-9F4E9AEBEB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AD6D4-B322-C844-9400-B0D585A97CA5}"/>
              </a:ext>
            </a:extLst>
          </p:cNvPr>
          <p:cNvSpPr txBox="1"/>
          <p:nvPr userDrawn="1"/>
        </p:nvSpPr>
        <p:spPr>
          <a:xfrm>
            <a:off x="743688" y="2845437"/>
            <a:ext cx="2894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Thank you for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your attentions!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280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199"/>
            <a:ext cx="10363200" cy="1909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F2FC8-8EAE-4DCB-9BEF-B9E68CE2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2A029-954E-4293-90E4-9E49E7F5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174A9-7070-4F9E-92AF-8617F8D4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A894-5F4D-41FA-9AF5-085E2AE1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4A07-AA32-47EB-B839-0B929648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A3A75-743E-48E5-BF17-D51891F0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A8C8D-DCAC-48E8-B44C-1856BA32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ED1D6-4D09-4FB5-8D1F-13867A55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AC2A6-B44A-4D71-809C-A2173B10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3257-AC3A-41AF-A8B5-A27C8A41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82D5-B86E-45CF-9FBF-19090919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34E9-163F-46B3-A0E6-2CB14ECD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7313"/>
            <a:ext cx="5181600" cy="481965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57313"/>
            <a:ext cx="5181600" cy="481965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EE734-5704-4E85-A3DF-31A03E34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E4103-BB27-44AD-911F-09DE02E4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C0245-09B3-4832-8738-2CD52D2F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8F09A-8592-4BDE-ADDA-688B6580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52FDA-E238-4433-BB18-6FECA168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B7A5C-5019-4856-842E-973AE681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0FCA-6BEB-450B-8D71-DBD3FF32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DC2324-A4ED-4FC5-918E-A3442C9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25BB10-F15D-4F22-B3CC-E61B4CC9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B2B533-CBDD-4A44-9E4B-28865F2B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9852"/>
            <a:ext cx="10515600" cy="90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4450"/>
            <a:ext cx="10515600" cy="486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2CCC0-2233-4D49-B90B-9270579AA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4238" y="65461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5108-AB35-4433-8F19-4A27CCF14B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BBD59-BBFC-42FB-92B6-E9A5A5F22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838" y="65461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7584-2750-4CC4-AADF-B0C45732AAA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EF2E5-B203-4790-BCB1-4BA8A888B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2238" y="65461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CEF-882B-461C-9E23-7D294BE59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 Lab -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361C2-6E0F-4662-9DF8-7814B291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9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95B6-0D72-4C40-B855-954CA1C04D6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Goals</a:t>
            </a:r>
          </a:p>
        </p:txBody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663879" y="1447800"/>
            <a:ext cx="11528121" cy="4572000"/>
          </a:xfrm>
        </p:spPr>
        <p:txBody>
          <a:bodyPr>
            <a:normAutofit/>
          </a:bodyPr>
          <a:lstStyle/>
          <a:p>
            <a:r>
              <a:rPr lang="en-US" dirty="0"/>
              <a:t>Applying DB knowledges and skills to DB design and manipulation</a:t>
            </a:r>
          </a:p>
          <a:p>
            <a:r>
              <a:rPr lang="en-US" dirty="0"/>
              <a:t>Teamwork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Focus</a:t>
            </a:r>
          </a:p>
          <a:p>
            <a:pPr lvl="1"/>
            <a:r>
              <a:rPr lang="en-US" dirty="0"/>
              <a:t>Database design </a:t>
            </a:r>
          </a:p>
          <a:p>
            <a:pPr lvl="1"/>
            <a:r>
              <a:rPr lang="en-US" dirty="0"/>
              <a:t>Database manipulation : writing query, function, …. (using  DBMS features) </a:t>
            </a:r>
          </a:p>
          <a:p>
            <a:pPr lvl="1"/>
            <a:r>
              <a:rPr lang="en-US" dirty="0"/>
              <a:t>Evaluation: correctness vs/&amp; performance  </a:t>
            </a:r>
          </a:p>
          <a:p>
            <a:r>
              <a:rPr lang="en-US" dirty="0"/>
              <a:t>Not focus (but may get the bonus)</a:t>
            </a:r>
          </a:p>
          <a:p>
            <a:pPr lvl="1"/>
            <a:r>
              <a:rPr lang="en-US" dirty="0"/>
              <a:t>Database connection (from application): may </a:t>
            </a:r>
            <a:r>
              <a:rPr lang="en-US"/>
              <a:t>get bonus </a:t>
            </a:r>
            <a:endParaRPr lang="en-US" dirty="0"/>
          </a:p>
          <a:p>
            <a:pPr lvl="1"/>
            <a:r>
              <a:rPr lang="en-US" dirty="0"/>
              <a:t>GUI (Graphical User Interface)  :  may </a:t>
            </a:r>
            <a:r>
              <a:rPr lang="en-US"/>
              <a:t>get bonus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B22-B945-4008-8700-4ECD839C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Planing</a:t>
            </a:r>
            <a:r>
              <a:rPr lang="en-US" dirty="0"/>
              <a:t> / Timing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23859D-2436-4A69-849C-7C0E90CD7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47985"/>
              </p:ext>
            </p:extLst>
          </p:nvPr>
        </p:nvGraphicFramePr>
        <p:xfrm>
          <a:off x="5230311" y="209852"/>
          <a:ext cx="6297811" cy="622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770">
                  <a:extLst>
                    <a:ext uri="{9D8B030D-6E8A-4147-A177-3AD203B41FA5}">
                      <a16:colId xmlns:a16="http://schemas.microsoft.com/office/drawing/2014/main" val="1990029897"/>
                    </a:ext>
                  </a:extLst>
                </a:gridCol>
                <a:gridCol w="5073041">
                  <a:extLst>
                    <a:ext uri="{9D8B030D-6E8A-4147-A177-3AD203B41FA5}">
                      <a16:colId xmlns:a16="http://schemas.microsoft.com/office/drawing/2014/main" val="648149451"/>
                    </a:ext>
                  </a:extLst>
                </a:gridCol>
              </a:tblGrid>
              <a:tr h="388433">
                <a:tc>
                  <a:txBody>
                    <a:bodyPr/>
                    <a:lstStyle/>
                    <a:p>
                      <a:r>
                        <a:rPr lang="en-US" sz="22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105828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75757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Introduction to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853"/>
                  </a:ext>
                </a:extLst>
              </a:tr>
              <a:tr h="679757">
                <a:tc>
                  <a:txBody>
                    <a:bodyPr/>
                    <a:lstStyle/>
                    <a:p>
                      <a:r>
                        <a:rPr lang="en-US" sz="2200"/>
                        <a:t>3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List of </a:t>
                      </a:r>
                      <a:r>
                        <a:rPr lang="en-US" sz="2200"/>
                        <a:t>group 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54187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73776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Project proposal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282970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Feedback on project proposal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05882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b="0" i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1" dirty="0"/>
                        <a:t>Project Description (final check)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28316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/>
                        <a:t>8 - 9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29252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Presentation: DB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96926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87674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1" dirty="0">
                          <a:solidFill>
                            <a:schemeClr val="tx1"/>
                          </a:solidFill>
                        </a:rPr>
                        <a:t>Project progress  (checking)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47039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24469"/>
                  </a:ext>
                </a:extLst>
              </a:tr>
              <a:tr h="39382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Project presentation (8h30-17h30)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7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87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EAC4-A9DD-45E5-88C7-675D7349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35DB7-F449-4D5F-BB96-EA3568CD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Title: 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E.g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Student Management System  (SMS)</a:t>
            </a:r>
          </a:p>
          <a:p>
            <a:r>
              <a:rPr lang="en-US" dirty="0"/>
              <a:t>Context 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E.g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building DB to manage information related to students and their study in a university. University adopt credit-based training program, …</a:t>
            </a:r>
          </a:p>
          <a:p>
            <a:r>
              <a:rPr lang="en-US" dirty="0"/>
              <a:t>Description 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E.g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the SMS allows students, instructors, admin staffs manage related information about students, training programs (program – subject), training organization (class-subject-semester-instructor), result (grade),…. </a:t>
            </a:r>
          </a:p>
          <a:p>
            <a:r>
              <a:rPr lang="en-US" dirty="0"/>
              <a:t>Requirements: describe the main features of the systems 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E.g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Admin staff create student information, manage student-class (composed many students), create class for each subject in each semester,.. ; Students can update some of their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infor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641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245</Words>
  <Application>Microsoft Office PowerPoint</Application>
  <PresentationFormat>Widescreen</PresentationFormat>
  <Paragraphs>49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UI</vt:lpstr>
      <vt:lpstr>2_Office Theme</vt:lpstr>
      <vt:lpstr>Database Lab - Project</vt:lpstr>
      <vt:lpstr>Goals</vt:lpstr>
      <vt:lpstr>Planing / Timing</vt:lpstr>
      <vt:lpstr>Project proposal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Long Long</dc:creator>
  <cp:lastModifiedBy>Nguyen Hong Phuong</cp:lastModifiedBy>
  <cp:revision>242</cp:revision>
  <cp:lastPrinted>2021-10-04T01:07:03Z</cp:lastPrinted>
  <dcterms:created xsi:type="dcterms:W3CDTF">2020-04-20T02:25:53Z</dcterms:created>
  <dcterms:modified xsi:type="dcterms:W3CDTF">2022-04-11T13:11:34Z</dcterms:modified>
</cp:coreProperties>
</file>